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>
  <p:sldMasterIdLst>
    <p:sldMasterId id="2147483661" r:id="rId1"/>
  </p:sldMasterIdLst>
  <p:notesMasterIdLst>
    <p:notesMasterId r:id="rId17"/>
  </p:notesMasterIdLst>
  <p:handoutMasterIdLst>
    <p:handoutMasterId r:id="rId18"/>
  </p:handoutMasterIdLst>
  <p:sldIdLst>
    <p:sldId id="256" r:id="rId2"/>
    <p:sldId id="286" r:id="rId3"/>
    <p:sldId id="274" r:id="rId4"/>
    <p:sldId id="291" r:id="rId5"/>
    <p:sldId id="287" r:id="rId6"/>
    <p:sldId id="264" r:id="rId7"/>
    <p:sldId id="288" r:id="rId8"/>
    <p:sldId id="289" r:id="rId9"/>
    <p:sldId id="290" r:id="rId10"/>
    <p:sldId id="263" r:id="rId11"/>
    <p:sldId id="275" r:id="rId12"/>
    <p:sldId id="276" r:id="rId13"/>
    <p:sldId id="277" r:id="rId14"/>
    <p:sldId id="278" r:id="rId15"/>
    <p:sldId id="262" r:id="rId16"/>
  </p:sldIdLst>
  <p:sldSz cx="9144000" cy="6858000" type="screen4x3"/>
  <p:notesSz cx="6997700" cy="9283700"/>
  <p:embeddedFontLst>
    <p:embeddedFont>
      <p:font typeface="Microsoft YaHei" pitchFamily="34" charset="-122"/>
      <p:regular r:id="rId19"/>
      <p:bold r:id="rId20"/>
    </p:embeddedFont>
    <p:embeddedFont>
      <p:font typeface="Tahoma" pitchFamily="34" charset="0"/>
      <p:regular r:id="rId21"/>
      <p:bold r:id="rId22"/>
    </p:embeddedFont>
    <p:embeddedFont>
      <p:font typeface="Synchrony Sans Medium" charset="0"/>
      <p:regular r:id="rId23"/>
      <p:italic r:id="rId24"/>
    </p:embeddedFont>
    <p:embeddedFont>
      <p:font typeface="Synchrony Sans" charset="0"/>
      <p:regular r:id="rId25"/>
      <p:bold r:id="rId26"/>
      <p:italic r:id="rId27"/>
      <p:boldItalic r:id="rId28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2" pos="5472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924">
          <p15:clr>
            <a:srgbClr val="A4A3A4"/>
          </p15:clr>
        </p15:guide>
        <p15:guide id="2" pos="22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E8E8E8"/>
    <a:srgbClr val="DEDEDE"/>
    <a:srgbClr val="EAEAEA"/>
    <a:srgbClr val="CFCFCF"/>
    <a:srgbClr val="D7D7D7"/>
    <a:srgbClr val="E0E0E0"/>
    <a:srgbClr val="DDDDDD"/>
    <a:srgbClr val="D1D1D1"/>
    <a:srgbClr val="FFF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822" autoAdjust="0"/>
    <p:restoredTop sz="94683" autoAdjust="0"/>
  </p:normalViewPr>
  <p:slideViewPr>
    <p:cSldViewPr>
      <p:cViewPr>
        <p:scale>
          <a:sx n="87" d="100"/>
          <a:sy n="87" d="100"/>
        </p:scale>
        <p:origin x="-1110" y="24"/>
      </p:cViewPr>
      <p:guideLst>
        <p:guide orient="horz" pos="2160"/>
        <p:guide pos="547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45" d="100"/>
          <a:sy n="45" d="100"/>
        </p:scale>
        <p:origin x="-1998" y="-96"/>
      </p:cViewPr>
      <p:guideLst>
        <p:guide orient="horz" pos="2924"/>
        <p:guide pos="22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image" Target="../media/image8.gif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image" Target="../media/image8.gif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EEBE59-14AA-4760-91ED-DB968619C896}" type="doc">
      <dgm:prSet loTypeId="urn:microsoft.com/office/officeart/2005/8/layout/defaul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3D9676B-46B4-43E0-B149-3646B627FFE5}">
      <dgm:prSet/>
      <dgm:spPr/>
      <dgm:t>
        <a:bodyPr/>
        <a:lstStyle/>
        <a:p>
          <a:r>
            <a:rPr lang="en-US" b="1" i="0" dirty="0"/>
            <a:t>PERSONAL BANKING SERVICES</a:t>
          </a:r>
          <a:endParaRPr lang="en-US" dirty="0"/>
        </a:p>
      </dgm:t>
    </dgm:pt>
    <dgm:pt modelId="{1465A9A3-4BF1-4AEE-AC87-D3308A18B6E7}" type="parTrans" cxnId="{E1DCDF67-6B6E-44D3-86A1-CDA0B57FF401}">
      <dgm:prSet/>
      <dgm:spPr/>
      <dgm:t>
        <a:bodyPr/>
        <a:lstStyle/>
        <a:p>
          <a:endParaRPr lang="en-US"/>
        </a:p>
      </dgm:t>
    </dgm:pt>
    <dgm:pt modelId="{46E4F39E-7170-452B-A629-970C67DE25C0}" type="sibTrans" cxnId="{E1DCDF67-6B6E-44D3-86A1-CDA0B57FF401}">
      <dgm:prSet/>
      <dgm:spPr/>
      <dgm:t>
        <a:bodyPr/>
        <a:lstStyle/>
        <a:p>
          <a:endParaRPr lang="en-US"/>
        </a:p>
      </dgm:t>
    </dgm:pt>
    <dgm:pt modelId="{240827E3-E412-4DC9-9A7A-8E1E4FF0B7B2}">
      <dgm:prSet/>
      <dgm:spPr/>
      <dgm:t>
        <a:bodyPr/>
        <a:lstStyle/>
        <a:p>
          <a:r>
            <a:rPr lang="en-US" b="1" i="0" dirty="0"/>
            <a:t>UNINTERRUPTED CUSTOMER SUPPORT</a:t>
          </a:r>
          <a:endParaRPr lang="en-US" dirty="0"/>
        </a:p>
      </dgm:t>
    </dgm:pt>
    <dgm:pt modelId="{8A8A7BD9-7377-45A1-A72F-B89DEECB1875}" type="parTrans" cxnId="{5E6AB3F3-EA86-4DBA-93CD-54601F17E6C8}">
      <dgm:prSet/>
      <dgm:spPr/>
      <dgm:t>
        <a:bodyPr/>
        <a:lstStyle/>
        <a:p>
          <a:endParaRPr lang="en-US"/>
        </a:p>
      </dgm:t>
    </dgm:pt>
    <dgm:pt modelId="{06645A5F-878C-4F81-9D76-6A6B220A0358}" type="sibTrans" cxnId="{5E6AB3F3-EA86-4DBA-93CD-54601F17E6C8}">
      <dgm:prSet/>
      <dgm:spPr/>
      <dgm:t>
        <a:bodyPr/>
        <a:lstStyle/>
        <a:p>
          <a:endParaRPr lang="en-US"/>
        </a:p>
      </dgm:t>
    </dgm:pt>
    <dgm:pt modelId="{2342B1AA-60E3-4967-8B06-EE5BCCBA6C17}">
      <dgm:prSet/>
      <dgm:spPr/>
      <dgm:t>
        <a:bodyPr/>
        <a:lstStyle/>
        <a:p>
          <a:r>
            <a:rPr lang="en-US" b="1" i="0" dirty="0"/>
            <a:t>CUSTOMER FEEDBACK &amp; MEASUREMENTS</a:t>
          </a:r>
          <a:endParaRPr lang="en-US" dirty="0"/>
        </a:p>
      </dgm:t>
    </dgm:pt>
    <dgm:pt modelId="{A8C348B4-6108-46E2-B3B6-CC9C3D3F6375}" type="parTrans" cxnId="{195C1127-A1A8-490B-B2B4-2F84E4588FB5}">
      <dgm:prSet/>
      <dgm:spPr/>
      <dgm:t>
        <a:bodyPr/>
        <a:lstStyle/>
        <a:p>
          <a:endParaRPr lang="en-US"/>
        </a:p>
      </dgm:t>
    </dgm:pt>
    <dgm:pt modelId="{4F43B5CF-3322-4372-A172-299FF8262F80}" type="sibTrans" cxnId="{195C1127-A1A8-490B-B2B4-2F84E4588FB5}">
      <dgm:prSet/>
      <dgm:spPr/>
      <dgm:t>
        <a:bodyPr/>
        <a:lstStyle/>
        <a:p>
          <a:endParaRPr lang="en-US"/>
        </a:p>
      </dgm:t>
    </dgm:pt>
    <dgm:pt modelId="{565A8FF7-3624-4192-830D-10026662DC80}">
      <dgm:prSet/>
      <dgm:spPr/>
      <dgm:t>
        <a:bodyPr/>
        <a:lstStyle/>
        <a:p>
          <a:r>
            <a:rPr lang="en-US" b="1" i="0" dirty="0"/>
            <a:t>DELIVERING PERSONALIZED MARKETING</a:t>
          </a:r>
          <a:endParaRPr lang="en-US" dirty="0"/>
        </a:p>
      </dgm:t>
    </dgm:pt>
    <dgm:pt modelId="{518C3DC0-E861-4E6E-8879-6A251EA0830F}" type="parTrans" cxnId="{B2EBF71F-0708-41F4-B4FB-E02A6C65373B}">
      <dgm:prSet/>
      <dgm:spPr/>
      <dgm:t>
        <a:bodyPr/>
        <a:lstStyle/>
        <a:p>
          <a:endParaRPr lang="en-US"/>
        </a:p>
      </dgm:t>
    </dgm:pt>
    <dgm:pt modelId="{91B1A22C-5D88-4D34-902F-5241A2511CA3}" type="sibTrans" cxnId="{B2EBF71F-0708-41F4-B4FB-E02A6C65373B}">
      <dgm:prSet/>
      <dgm:spPr/>
      <dgm:t>
        <a:bodyPr/>
        <a:lstStyle/>
        <a:p>
          <a:endParaRPr lang="en-US"/>
        </a:p>
      </dgm:t>
    </dgm:pt>
    <dgm:pt modelId="{231AE4E5-D4E4-4E50-B857-337BBA9DBA2B}">
      <dgm:prSet/>
      <dgm:spPr/>
      <dgm:t>
        <a:bodyPr/>
        <a:lstStyle/>
        <a:p>
          <a:r>
            <a:rPr lang="en-US" b="1" i="0" dirty="0"/>
            <a:t>EMPLOYEE SELF-SERVICE</a:t>
          </a:r>
          <a:endParaRPr lang="en-US" dirty="0"/>
        </a:p>
      </dgm:t>
    </dgm:pt>
    <dgm:pt modelId="{600049A6-F203-4298-9634-2938DC37EBD5}" type="parTrans" cxnId="{A4F2EFF5-41B8-4F18-985B-C7BC0DD13FE7}">
      <dgm:prSet/>
      <dgm:spPr/>
      <dgm:t>
        <a:bodyPr/>
        <a:lstStyle/>
        <a:p>
          <a:endParaRPr lang="en-US"/>
        </a:p>
      </dgm:t>
    </dgm:pt>
    <dgm:pt modelId="{CA2D7823-EBAE-486E-979D-C2A3C3985BC0}" type="sibTrans" cxnId="{A4F2EFF5-41B8-4F18-985B-C7BC0DD13FE7}">
      <dgm:prSet/>
      <dgm:spPr/>
      <dgm:t>
        <a:bodyPr/>
        <a:lstStyle/>
        <a:p>
          <a:endParaRPr lang="en-US"/>
        </a:p>
      </dgm:t>
    </dgm:pt>
    <dgm:pt modelId="{A35800A0-0705-497A-AA61-92458AEE2F79}" type="pres">
      <dgm:prSet presAssocID="{95EEBE59-14AA-4760-91ED-DB968619C89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A978DD6-D3DF-44F6-AAD5-2296D6131DAF}" type="pres">
      <dgm:prSet presAssocID="{03D9676B-46B4-43E0-B149-3646B627FFE5}" presName="node" presStyleLbl="node1" presStyleIdx="0" presStyleCnt="5" custScaleX="136426" custScaleY="21366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7BDBF2-AC50-4CFD-BC4B-C06D8A77E971}" type="pres">
      <dgm:prSet presAssocID="{46E4F39E-7170-452B-A629-970C67DE25C0}" presName="sibTrans" presStyleCnt="0"/>
      <dgm:spPr/>
    </dgm:pt>
    <dgm:pt modelId="{FA1DD0D0-526A-4E43-8CF1-68B4010390F0}" type="pres">
      <dgm:prSet presAssocID="{240827E3-E412-4DC9-9A7A-8E1E4FF0B7B2}" presName="node" presStyleLbl="node1" presStyleIdx="1" presStyleCnt="5" custScaleX="140746" custScaleY="21954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DA383D-0382-4A85-ACB9-49D904528589}" type="pres">
      <dgm:prSet presAssocID="{06645A5F-878C-4F81-9D76-6A6B220A0358}" presName="sibTrans" presStyleCnt="0"/>
      <dgm:spPr/>
    </dgm:pt>
    <dgm:pt modelId="{F996B8CA-A2FA-450E-A3C9-5ACE0B220B9F}" type="pres">
      <dgm:prSet presAssocID="{2342B1AA-60E3-4967-8B06-EE5BCCBA6C17}" presName="node" presStyleLbl="node1" presStyleIdx="2" presStyleCnt="5" custScaleX="145592" custScaleY="22812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3ED036B-A596-4DE2-8477-4F5D20BEFDF6}" type="pres">
      <dgm:prSet presAssocID="{4F43B5CF-3322-4372-A172-299FF8262F80}" presName="sibTrans" presStyleCnt="0"/>
      <dgm:spPr/>
    </dgm:pt>
    <dgm:pt modelId="{9F96CED1-6AB5-47C3-8325-BAC4B4ABA220}" type="pres">
      <dgm:prSet presAssocID="{565A8FF7-3624-4192-830D-10026662DC80}" presName="node" presStyleLbl="node1" presStyleIdx="3" presStyleCnt="5" custScaleX="142318" custScaleY="2352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736C095-7C31-4AE3-8576-5200F7DFB96D}" type="pres">
      <dgm:prSet presAssocID="{91B1A22C-5D88-4D34-902F-5241A2511CA3}" presName="sibTrans" presStyleCnt="0"/>
      <dgm:spPr/>
    </dgm:pt>
    <dgm:pt modelId="{0F3792F9-7294-4430-980C-6C180A2C6883}" type="pres">
      <dgm:prSet presAssocID="{231AE4E5-D4E4-4E50-B857-337BBA9DBA2B}" presName="node" presStyleLbl="node1" presStyleIdx="4" presStyleCnt="5" custScaleX="142942" custScaleY="2352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95C1127-A1A8-490B-B2B4-2F84E4588FB5}" srcId="{95EEBE59-14AA-4760-91ED-DB968619C896}" destId="{2342B1AA-60E3-4967-8B06-EE5BCCBA6C17}" srcOrd="2" destOrd="0" parTransId="{A8C348B4-6108-46E2-B3B6-CC9C3D3F6375}" sibTransId="{4F43B5CF-3322-4372-A172-299FF8262F80}"/>
    <dgm:cxn modelId="{204CCDEB-E985-4F70-A4D7-FB31CB570CA7}" type="presOf" srcId="{95EEBE59-14AA-4760-91ED-DB968619C896}" destId="{A35800A0-0705-497A-AA61-92458AEE2F79}" srcOrd="0" destOrd="0" presId="urn:microsoft.com/office/officeart/2005/8/layout/default"/>
    <dgm:cxn modelId="{81799CAF-C9E9-4E6B-86EE-84F0DDD91A16}" type="presOf" srcId="{231AE4E5-D4E4-4E50-B857-337BBA9DBA2B}" destId="{0F3792F9-7294-4430-980C-6C180A2C6883}" srcOrd="0" destOrd="0" presId="urn:microsoft.com/office/officeart/2005/8/layout/default"/>
    <dgm:cxn modelId="{54F2169C-43E2-4C90-9CEB-6E8E594D424B}" type="presOf" srcId="{240827E3-E412-4DC9-9A7A-8E1E4FF0B7B2}" destId="{FA1DD0D0-526A-4E43-8CF1-68B4010390F0}" srcOrd="0" destOrd="0" presId="urn:microsoft.com/office/officeart/2005/8/layout/default"/>
    <dgm:cxn modelId="{A4F2EFF5-41B8-4F18-985B-C7BC0DD13FE7}" srcId="{95EEBE59-14AA-4760-91ED-DB968619C896}" destId="{231AE4E5-D4E4-4E50-B857-337BBA9DBA2B}" srcOrd="4" destOrd="0" parTransId="{600049A6-F203-4298-9634-2938DC37EBD5}" sibTransId="{CA2D7823-EBAE-486E-979D-C2A3C3985BC0}"/>
    <dgm:cxn modelId="{E1DCDF67-6B6E-44D3-86A1-CDA0B57FF401}" srcId="{95EEBE59-14AA-4760-91ED-DB968619C896}" destId="{03D9676B-46B4-43E0-B149-3646B627FFE5}" srcOrd="0" destOrd="0" parTransId="{1465A9A3-4BF1-4AEE-AC87-D3308A18B6E7}" sibTransId="{46E4F39E-7170-452B-A629-970C67DE25C0}"/>
    <dgm:cxn modelId="{5E6AB3F3-EA86-4DBA-93CD-54601F17E6C8}" srcId="{95EEBE59-14AA-4760-91ED-DB968619C896}" destId="{240827E3-E412-4DC9-9A7A-8E1E4FF0B7B2}" srcOrd="1" destOrd="0" parTransId="{8A8A7BD9-7377-45A1-A72F-B89DEECB1875}" sibTransId="{06645A5F-878C-4F81-9D76-6A6B220A0358}"/>
    <dgm:cxn modelId="{542CFC59-4A97-4217-BA52-8F56074B6457}" type="presOf" srcId="{03D9676B-46B4-43E0-B149-3646B627FFE5}" destId="{8A978DD6-D3DF-44F6-AAD5-2296D6131DAF}" srcOrd="0" destOrd="0" presId="urn:microsoft.com/office/officeart/2005/8/layout/default"/>
    <dgm:cxn modelId="{B5E38676-1585-4D5A-8411-D7BAC291D9EC}" type="presOf" srcId="{2342B1AA-60E3-4967-8B06-EE5BCCBA6C17}" destId="{F996B8CA-A2FA-450E-A3C9-5ACE0B220B9F}" srcOrd="0" destOrd="0" presId="urn:microsoft.com/office/officeart/2005/8/layout/default"/>
    <dgm:cxn modelId="{A608F3BE-1B9C-4B1E-9AD5-9410A1C669A8}" type="presOf" srcId="{565A8FF7-3624-4192-830D-10026662DC80}" destId="{9F96CED1-6AB5-47C3-8325-BAC4B4ABA220}" srcOrd="0" destOrd="0" presId="urn:microsoft.com/office/officeart/2005/8/layout/default"/>
    <dgm:cxn modelId="{B2EBF71F-0708-41F4-B4FB-E02A6C65373B}" srcId="{95EEBE59-14AA-4760-91ED-DB968619C896}" destId="{565A8FF7-3624-4192-830D-10026662DC80}" srcOrd="3" destOrd="0" parTransId="{518C3DC0-E861-4E6E-8879-6A251EA0830F}" sibTransId="{91B1A22C-5D88-4D34-902F-5241A2511CA3}"/>
    <dgm:cxn modelId="{4F6F4688-D7EB-47B9-8D8A-9237BEBB3BF2}" type="presParOf" srcId="{A35800A0-0705-497A-AA61-92458AEE2F79}" destId="{8A978DD6-D3DF-44F6-AAD5-2296D6131DAF}" srcOrd="0" destOrd="0" presId="urn:microsoft.com/office/officeart/2005/8/layout/default"/>
    <dgm:cxn modelId="{60C3920E-63D1-448B-8737-500B71D5BD03}" type="presParOf" srcId="{A35800A0-0705-497A-AA61-92458AEE2F79}" destId="{AB7BDBF2-AC50-4CFD-BC4B-C06D8A77E971}" srcOrd="1" destOrd="0" presId="urn:microsoft.com/office/officeart/2005/8/layout/default"/>
    <dgm:cxn modelId="{BA9D271A-F27C-4F2B-9892-AC0471E19091}" type="presParOf" srcId="{A35800A0-0705-497A-AA61-92458AEE2F79}" destId="{FA1DD0D0-526A-4E43-8CF1-68B4010390F0}" srcOrd="2" destOrd="0" presId="urn:microsoft.com/office/officeart/2005/8/layout/default"/>
    <dgm:cxn modelId="{4FBBE4B0-359A-4E7F-A2EC-DCBCAD3D6853}" type="presParOf" srcId="{A35800A0-0705-497A-AA61-92458AEE2F79}" destId="{9DDA383D-0382-4A85-ACB9-49D904528589}" srcOrd="3" destOrd="0" presId="urn:microsoft.com/office/officeart/2005/8/layout/default"/>
    <dgm:cxn modelId="{4F5E5AE0-892C-4BC1-8292-37E38B770029}" type="presParOf" srcId="{A35800A0-0705-497A-AA61-92458AEE2F79}" destId="{F996B8CA-A2FA-450E-A3C9-5ACE0B220B9F}" srcOrd="4" destOrd="0" presId="urn:microsoft.com/office/officeart/2005/8/layout/default"/>
    <dgm:cxn modelId="{37F2D944-BE45-4161-9F14-DA57A5CB0C7C}" type="presParOf" srcId="{A35800A0-0705-497A-AA61-92458AEE2F79}" destId="{E3ED036B-A596-4DE2-8477-4F5D20BEFDF6}" srcOrd="5" destOrd="0" presId="urn:microsoft.com/office/officeart/2005/8/layout/default"/>
    <dgm:cxn modelId="{043DADCA-42D9-4253-9619-73534A592013}" type="presParOf" srcId="{A35800A0-0705-497A-AA61-92458AEE2F79}" destId="{9F96CED1-6AB5-47C3-8325-BAC4B4ABA220}" srcOrd="6" destOrd="0" presId="urn:microsoft.com/office/officeart/2005/8/layout/default"/>
    <dgm:cxn modelId="{978A6C94-6771-48FE-B49F-FD0E4B31F30C}" type="presParOf" srcId="{A35800A0-0705-497A-AA61-92458AEE2F79}" destId="{1736C095-7C31-4AE3-8576-5200F7DFB96D}" srcOrd="7" destOrd="0" presId="urn:microsoft.com/office/officeart/2005/8/layout/default"/>
    <dgm:cxn modelId="{8B185BAC-C748-4063-A197-86781A284726}" type="presParOf" srcId="{A35800A0-0705-497A-AA61-92458AEE2F79}" destId="{0F3792F9-7294-4430-980C-6C180A2C6883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3E57E0-1CBC-406F-ABE0-FAA47B5C2780}" type="doc">
      <dgm:prSet loTypeId="urn:microsoft.com/office/officeart/2005/8/layout/default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3F87B32-49CE-43C2-B385-C6F96EEF5B3B}">
      <dgm:prSet/>
      <dgm:spPr/>
      <dgm:t>
        <a:bodyPr/>
        <a:lstStyle/>
        <a:p>
          <a:r>
            <a:rPr lang="en-US" dirty="0"/>
            <a:t>Paycheck</a:t>
          </a:r>
        </a:p>
      </dgm:t>
    </dgm:pt>
    <dgm:pt modelId="{B93A7F26-9F27-4803-A6E3-BB4B884DF646}" type="parTrans" cxnId="{AE5C2949-CBD3-4046-8058-E4A83AFDFF15}">
      <dgm:prSet/>
      <dgm:spPr/>
      <dgm:t>
        <a:bodyPr/>
        <a:lstStyle/>
        <a:p>
          <a:endParaRPr lang="en-US"/>
        </a:p>
      </dgm:t>
    </dgm:pt>
    <dgm:pt modelId="{1F57482B-F0DA-40BA-97F2-DD6B112DCE40}" type="sibTrans" cxnId="{AE5C2949-CBD3-4046-8058-E4A83AFDFF15}">
      <dgm:prSet/>
      <dgm:spPr/>
      <dgm:t>
        <a:bodyPr/>
        <a:lstStyle/>
        <a:p>
          <a:endParaRPr lang="en-US"/>
        </a:p>
      </dgm:t>
    </dgm:pt>
    <dgm:pt modelId="{F72BA3B2-9F0D-4ABD-B8FA-1D32925FF33D}">
      <dgm:prSet/>
      <dgm:spPr/>
      <dgm:t>
        <a:bodyPr/>
        <a:lstStyle/>
        <a:p>
          <a:r>
            <a:rPr lang="en-US" dirty="0"/>
            <a:t>Payroll</a:t>
          </a:r>
        </a:p>
      </dgm:t>
    </dgm:pt>
    <dgm:pt modelId="{E5E9400F-EDF1-4926-BC8F-D1ED0C578799}" type="parTrans" cxnId="{9D14F874-5F68-4828-84B7-2B54E8993D6D}">
      <dgm:prSet/>
      <dgm:spPr/>
      <dgm:t>
        <a:bodyPr/>
        <a:lstStyle/>
        <a:p>
          <a:endParaRPr lang="en-US"/>
        </a:p>
      </dgm:t>
    </dgm:pt>
    <dgm:pt modelId="{E2F73062-5477-4394-A001-5EAA3DADE0FC}" type="sibTrans" cxnId="{9D14F874-5F68-4828-84B7-2B54E8993D6D}">
      <dgm:prSet/>
      <dgm:spPr/>
      <dgm:t>
        <a:bodyPr/>
        <a:lstStyle/>
        <a:p>
          <a:endParaRPr lang="en-US"/>
        </a:p>
      </dgm:t>
    </dgm:pt>
    <dgm:pt modelId="{28EA5A98-F830-4BA9-AD57-FEBB6B5A8824}">
      <dgm:prSet/>
      <dgm:spPr/>
      <dgm:t>
        <a:bodyPr/>
        <a:lstStyle/>
        <a:p>
          <a:r>
            <a:rPr lang="en-US" dirty="0"/>
            <a:t>HR Policy and Procedures</a:t>
          </a:r>
        </a:p>
      </dgm:t>
    </dgm:pt>
    <dgm:pt modelId="{9FFC58E9-B429-49B8-9497-30F970C7B744}" type="parTrans" cxnId="{8685D533-C685-44A7-B984-C0BB5691CA28}">
      <dgm:prSet/>
      <dgm:spPr/>
      <dgm:t>
        <a:bodyPr/>
        <a:lstStyle/>
        <a:p>
          <a:endParaRPr lang="en-US"/>
        </a:p>
      </dgm:t>
    </dgm:pt>
    <dgm:pt modelId="{5BAC0E26-7BD5-4B59-A39B-A82B8E37615A}" type="sibTrans" cxnId="{8685D533-C685-44A7-B984-C0BB5691CA28}">
      <dgm:prSet/>
      <dgm:spPr/>
      <dgm:t>
        <a:bodyPr/>
        <a:lstStyle/>
        <a:p>
          <a:endParaRPr lang="en-US"/>
        </a:p>
      </dgm:t>
    </dgm:pt>
    <dgm:pt modelId="{93FDF160-6282-42EB-A4FE-E9A9C117FCF3}">
      <dgm:prSet/>
      <dgm:spPr/>
      <dgm:t>
        <a:bodyPr/>
        <a:lstStyle/>
        <a:p>
          <a:r>
            <a:rPr lang="en-US" dirty="0"/>
            <a:t>Provident Fund</a:t>
          </a:r>
        </a:p>
      </dgm:t>
    </dgm:pt>
    <dgm:pt modelId="{CACE8C9A-8BF8-4B99-8D8B-76159F5B086D}" type="parTrans" cxnId="{15B78C19-8143-4C33-85BA-0D000B76F24B}">
      <dgm:prSet/>
      <dgm:spPr/>
      <dgm:t>
        <a:bodyPr/>
        <a:lstStyle/>
        <a:p>
          <a:endParaRPr lang="en-US"/>
        </a:p>
      </dgm:t>
    </dgm:pt>
    <dgm:pt modelId="{3A7568FB-BD6D-49AC-ACAC-068FA116EAC3}" type="sibTrans" cxnId="{15B78C19-8143-4C33-85BA-0D000B76F24B}">
      <dgm:prSet/>
      <dgm:spPr/>
      <dgm:t>
        <a:bodyPr/>
        <a:lstStyle/>
        <a:p>
          <a:endParaRPr lang="en-US"/>
        </a:p>
      </dgm:t>
    </dgm:pt>
    <dgm:pt modelId="{5C7364C4-0F42-455C-80F1-D692B97509B3}">
      <dgm:prSet/>
      <dgm:spPr/>
      <dgm:t>
        <a:bodyPr/>
        <a:lstStyle/>
        <a:p>
          <a:r>
            <a:rPr lang="en-US" dirty="0"/>
            <a:t>GPA and Medical Insurance</a:t>
          </a:r>
        </a:p>
      </dgm:t>
    </dgm:pt>
    <dgm:pt modelId="{CCE69221-5011-4C10-873F-BAB0550C674B}" type="parTrans" cxnId="{E6894192-DC00-4B36-B475-7F65856C874F}">
      <dgm:prSet/>
      <dgm:spPr/>
      <dgm:t>
        <a:bodyPr/>
        <a:lstStyle/>
        <a:p>
          <a:endParaRPr lang="en-US"/>
        </a:p>
      </dgm:t>
    </dgm:pt>
    <dgm:pt modelId="{172F53A5-0A05-43A9-B832-100320BB95CF}" type="sibTrans" cxnId="{E6894192-DC00-4B36-B475-7F65856C874F}">
      <dgm:prSet/>
      <dgm:spPr/>
      <dgm:t>
        <a:bodyPr/>
        <a:lstStyle/>
        <a:p>
          <a:endParaRPr lang="en-US"/>
        </a:p>
      </dgm:t>
    </dgm:pt>
    <dgm:pt modelId="{E081F818-876E-4B22-9DB4-10CC68E7A11F}">
      <dgm:prSet/>
      <dgm:spPr/>
      <dgm:t>
        <a:bodyPr/>
        <a:lstStyle/>
        <a:p>
          <a:r>
            <a:rPr lang="en-US" dirty="0"/>
            <a:t>GTL Insurance</a:t>
          </a:r>
        </a:p>
      </dgm:t>
    </dgm:pt>
    <dgm:pt modelId="{BA087AE9-9D5C-49B1-96A7-FF557965283C}" type="parTrans" cxnId="{55FB4EE5-BA10-4201-AD3C-0A29F14379C5}">
      <dgm:prSet/>
      <dgm:spPr/>
      <dgm:t>
        <a:bodyPr/>
        <a:lstStyle/>
        <a:p>
          <a:endParaRPr lang="en-US"/>
        </a:p>
      </dgm:t>
    </dgm:pt>
    <dgm:pt modelId="{23BD4CEA-1042-4E60-A812-B9E6C8C89244}" type="sibTrans" cxnId="{55FB4EE5-BA10-4201-AD3C-0A29F14379C5}">
      <dgm:prSet/>
      <dgm:spPr/>
      <dgm:t>
        <a:bodyPr/>
        <a:lstStyle/>
        <a:p>
          <a:endParaRPr lang="en-US"/>
        </a:p>
      </dgm:t>
    </dgm:pt>
    <dgm:pt modelId="{CCC58321-4BDD-4D07-9C9F-C75EB761784F}">
      <dgm:prSet/>
      <dgm:spPr/>
      <dgm:t>
        <a:bodyPr/>
        <a:lstStyle/>
        <a:p>
          <a:r>
            <a:rPr lang="en-US" dirty="0"/>
            <a:t>Gym/Fitness</a:t>
          </a:r>
        </a:p>
      </dgm:t>
    </dgm:pt>
    <dgm:pt modelId="{D8613993-8480-4F43-B5C2-662EEC6EEA83}" type="parTrans" cxnId="{0C365A2A-4A40-4CED-9CB7-D2D64070EBFD}">
      <dgm:prSet/>
      <dgm:spPr/>
      <dgm:t>
        <a:bodyPr/>
        <a:lstStyle/>
        <a:p>
          <a:endParaRPr lang="en-US"/>
        </a:p>
      </dgm:t>
    </dgm:pt>
    <dgm:pt modelId="{2359C268-635E-42ED-9338-884F564E8EE9}" type="sibTrans" cxnId="{0C365A2A-4A40-4CED-9CB7-D2D64070EBFD}">
      <dgm:prSet/>
      <dgm:spPr/>
      <dgm:t>
        <a:bodyPr/>
        <a:lstStyle/>
        <a:p>
          <a:endParaRPr lang="en-US"/>
        </a:p>
      </dgm:t>
    </dgm:pt>
    <dgm:pt modelId="{1858BA7B-1D35-4C25-A197-9724B22D6F29}">
      <dgm:prSet/>
      <dgm:spPr/>
      <dgm:t>
        <a:bodyPr/>
        <a:lstStyle/>
        <a:p>
          <a:r>
            <a:rPr lang="en-US" dirty="0"/>
            <a:t>Gratuity</a:t>
          </a:r>
        </a:p>
      </dgm:t>
    </dgm:pt>
    <dgm:pt modelId="{E41F2153-41F0-4BFD-9F0A-0560460E8AA9}" type="parTrans" cxnId="{24C928B0-E46A-4CDB-B032-B2ED8913ECDF}">
      <dgm:prSet/>
      <dgm:spPr/>
      <dgm:t>
        <a:bodyPr/>
        <a:lstStyle/>
        <a:p>
          <a:endParaRPr lang="en-US"/>
        </a:p>
      </dgm:t>
    </dgm:pt>
    <dgm:pt modelId="{FF628087-A9F7-4C14-8D4B-6595F6F44774}" type="sibTrans" cxnId="{24C928B0-E46A-4CDB-B032-B2ED8913ECDF}">
      <dgm:prSet/>
      <dgm:spPr/>
      <dgm:t>
        <a:bodyPr/>
        <a:lstStyle/>
        <a:p>
          <a:endParaRPr lang="en-US"/>
        </a:p>
      </dgm:t>
    </dgm:pt>
    <dgm:pt modelId="{4B9D6897-0322-4BE6-8C61-04E27C9491E1}">
      <dgm:prSet/>
      <dgm:spPr/>
      <dgm:t>
        <a:bodyPr/>
        <a:lstStyle/>
        <a:p>
          <a:r>
            <a:rPr lang="en-US" dirty="0"/>
            <a:t>Workday Leaves</a:t>
          </a:r>
        </a:p>
      </dgm:t>
    </dgm:pt>
    <dgm:pt modelId="{4058B36C-129C-4E8F-B832-9EF7D7148964}" type="parTrans" cxnId="{8B85CAF3-9A80-40C0-9023-5938C0DEAFA3}">
      <dgm:prSet/>
      <dgm:spPr/>
      <dgm:t>
        <a:bodyPr/>
        <a:lstStyle/>
        <a:p>
          <a:endParaRPr lang="en-US"/>
        </a:p>
      </dgm:t>
    </dgm:pt>
    <dgm:pt modelId="{45AF8392-F82C-4BE0-B9A6-732D8BB536F3}" type="sibTrans" cxnId="{8B85CAF3-9A80-40C0-9023-5938C0DEAFA3}">
      <dgm:prSet/>
      <dgm:spPr/>
      <dgm:t>
        <a:bodyPr/>
        <a:lstStyle/>
        <a:p>
          <a:endParaRPr lang="en-US"/>
        </a:p>
      </dgm:t>
    </dgm:pt>
    <dgm:pt modelId="{55808D4E-86FF-441B-AF0E-B6E1D7E1741E}">
      <dgm:prSet/>
      <dgm:spPr/>
      <dgm:t>
        <a:bodyPr/>
        <a:lstStyle/>
        <a:p>
          <a:r>
            <a:rPr lang="en-US" dirty="0"/>
            <a:t>Job Posting</a:t>
          </a:r>
        </a:p>
      </dgm:t>
    </dgm:pt>
    <dgm:pt modelId="{53282EED-05EB-4075-9419-B8EA668BA1BB}" type="parTrans" cxnId="{C3908CE8-1503-4415-86E9-3005E0660433}">
      <dgm:prSet/>
      <dgm:spPr/>
      <dgm:t>
        <a:bodyPr/>
        <a:lstStyle/>
        <a:p>
          <a:endParaRPr lang="en-US"/>
        </a:p>
      </dgm:t>
    </dgm:pt>
    <dgm:pt modelId="{D571209F-6FED-4410-9C50-0BEC024D8CC7}" type="sibTrans" cxnId="{C3908CE8-1503-4415-86E9-3005E0660433}">
      <dgm:prSet/>
      <dgm:spPr/>
      <dgm:t>
        <a:bodyPr/>
        <a:lstStyle/>
        <a:p>
          <a:endParaRPr lang="en-US"/>
        </a:p>
      </dgm:t>
    </dgm:pt>
    <dgm:pt modelId="{5D1F754B-BE24-4A0C-8568-652ED0D7C025}">
      <dgm:prSet/>
      <dgm:spPr/>
      <dgm:t>
        <a:bodyPr/>
        <a:lstStyle/>
        <a:p>
          <a:r>
            <a:rPr lang="en-US" dirty="0"/>
            <a:t>Referral Incentive</a:t>
          </a:r>
        </a:p>
      </dgm:t>
    </dgm:pt>
    <dgm:pt modelId="{67D3D5BD-4F1A-497A-9987-F7237F4A4482}" type="parTrans" cxnId="{C83E012A-137C-4961-87B0-179F5B8CBC9D}">
      <dgm:prSet/>
      <dgm:spPr/>
      <dgm:t>
        <a:bodyPr/>
        <a:lstStyle/>
        <a:p>
          <a:endParaRPr lang="en-US"/>
        </a:p>
      </dgm:t>
    </dgm:pt>
    <dgm:pt modelId="{0FD311AF-4FBE-4C76-AFAC-30CCE6BFC0D0}" type="sibTrans" cxnId="{C83E012A-137C-4961-87B0-179F5B8CBC9D}">
      <dgm:prSet/>
      <dgm:spPr/>
      <dgm:t>
        <a:bodyPr/>
        <a:lstStyle/>
        <a:p>
          <a:endParaRPr lang="en-US"/>
        </a:p>
      </dgm:t>
    </dgm:pt>
    <dgm:pt modelId="{09CAB77F-B209-406E-9ACD-32DB72AAAA1C}">
      <dgm:prSet/>
      <dgm:spPr/>
      <dgm:t>
        <a:bodyPr/>
        <a:lstStyle/>
        <a:p>
          <a:r>
            <a:rPr lang="en-US" dirty="0"/>
            <a:t>Salary Advance</a:t>
          </a:r>
        </a:p>
      </dgm:t>
    </dgm:pt>
    <dgm:pt modelId="{EDA8019F-BE12-475D-ACC3-D3CFB68F9CBB}" type="parTrans" cxnId="{A52BAB67-09F9-469D-95E5-5266B47345DC}">
      <dgm:prSet/>
      <dgm:spPr/>
      <dgm:t>
        <a:bodyPr/>
        <a:lstStyle/>
        <a:p>
          <a:endParaRPr lang="en-US"/>
        </a:p>
      </dgm:t>
    </dgm:pt>
    <dgm:pt modelId="{19D8AD7C-CAB0-4CEE-8A58-4FB4F9A7021A}" type="sibTrans" cxnId="{A52BAB67-09F9-469D-95E5-5266B47345DC}">
      <dgm:prSet/>
      <dgm:spPr/>
      <dgm:t>
        <a:bodyPr/>
        <a:lstStyle/>
        <a:p>
          <a:endParaRPr lang="en-US"/>
        </a:p>
      </dgm:t>
    </dgm:pt>
    <dgm:pt modelId="{EC3F8000-B7CC-46AB-99E8-9EBB58D7EEEE}">
      <dgm:prSet/>
      <dgm:spPr/>
      <dgm:t>
        <a:bodyPr/>
        <a:lstStyle/>
        <a:p>
          <a:r>
            <a:rPr lang="en-US" dirty="0"/>
            <a:t>EAP</a:t>
          </a:r>
        </a:p>
      </dgm:t>
    </dgm:pt>
    <dgm:pt modelId="{7BC4403B-D4C1-497D-9009-0796363FE6DA}" type="parTrans" cxnId="{60FC7BBE-0E93-4F35-B330-874B09BB6F19}">
      <dgm:prSet/>
      <dgm:spPr/>
      <dgm:t>
        <a:bodyPr/>
        <a:lstStyle/>
        <a:p>
          <a:endParaRPr lang="en-US"/>
        </a:p>
      </dgm:t>
    </dgm:pt>
    <dgm:pt modelId="{D36F49ED-D1CE-4557-BCF5-88844CB8145F}" type="sibTrans" cxnId="{60FC7BBE-0E93-4F35-B330-874B09BB6F19}">
      <dgm:prSet/>
      <dgm:spPr/>
      <dgm:t>
        <a:bodyPr/>
        <a:lstStyle/>
        <a:p>
          <a:endParaRPr lang="en-US"/>
        </a:p>
      </dgm:t>
    </dgm:pt>
    <dgm:pt modelId="{D9C9BE41-67CD-4F75-BC71-3AA14FE76A83}">
      <dgm:prSet/>
      <dgm:spPr/>
      <dgm:t>
        <a:bodyPr/>
        <a:lstStyle/>
        <a:p>
          <a:r>
            <a:rPr lang="en-US" dirty="0"/>
            <a:t>Zeta/ Meal Card</a:t>
          </a:r>
        </a:p>
      </dgm:t>
    </dgm:pt>
    <dgm:pt modelId="{AF61B27D-1247-430A-AA16-1DCBB7A4AAC6}" type="parTrans" cxnId="{F3B9614E-A66C-4306-95F7-FAC9D2CAA3B8}">
      <dgm:prSet/>
      <dgm:spPr/>
      <dgm:t>
        <a:bodyPr/>
        <a:lstStyle/>
        <a:p>
          <a:endParaRPr lang="en-US"/>
        </a:p>
      </dgm:t>
    </dgm:pt>
    <dgm:pt modelId="{F48F92F7-D2AA-403A-833E-262D49E2E0DB}" type="sibTrans" cxnId="{F3B9614E-A66C-4306-95F7-FAC9D2CAA3B8}">
      <dgm:prSet/>
      <dgm:spPr/>
      <dgm:t>
        <a:bodyPr/>
        <a:lstStyle/>
        <a:p>
          <a:endParaRPr lang="en-US"/>
        </a:p>
      </dgm:t>
    </dgm:pt>
    <dgm:pt modelId="{0E832F75-91C3-4A76-AAFC-779764736932}">
      <dgm:prSet/>
      <dgm:spPr/>
      <dgm:t>
        <a:bodyPr/>
        <a:lstStyle/>
        <a:p>
          <a:r>
            <a:rPr lang="en-US" dirty="0"/>
            <a:t>Day Care</a:t>
          </a:r>
        </a:p>
      </dgm:t>
    </dgm:pt>
    <dgm:pt modelId="{07A768E7-CA8B-415B-949C-86529C1CBEF1}" type="parTrans" cxnId="{D305AC99-D38A-4C36-8A22-00C09ACDB7DD}">
      <dgm:prSet/>
      <dgm:spPr/>
      <dgm:t>
        <a:bodyPr/>
        <a:lstStyle/>
        <a:p>
          <a:endParaRPr lang="en-US"/>
        </a:p>
      </dgm:t>
    </dgm:pt>
    <dgm:pt modelId="{175C5506-3761-4893-BB11-66798A85EF0A}" type="sibTrans" cxnId="{D305AC99-D38A-4C36-8A22-00C09ACDB7DD}">
      <dgm:prSet/>
      <dgm:spPr/>
      <dgm:t>
        <a:bodyPr/>
        <a:lstStyle/>
        <a:p>
          <a:endParaRPr lang="en-US"/>
        </a:p>
      </dgm:t>
    </dgm:pt>
    <dgm:pt modelId="{68EAE337-46C6-4B94-85A6-FF01221C73AA}">
      <dgm:prSet/>
      <dgm:spPr/>
      <dgm:t>
        <a:bodyPr/>
        <a:lstStyle/>
        <a:p>
          <a:r>
            <a:rPr lang="en-US" dirty="0"/>
            <a:t>Long Service Award</a:t>
          </a:r>
        </a:p>
      </dgm:t>
    </dgm:pt>
    <dgm:pt modelId="{5CD4DB3E-987D-4A7F-80FF-06FE5334DCB0}" type="parTrans" cxnId="{7D93CE09-18A9-4890-9A9C-E7DDA661A64C}">
      <dgm:prSet/>
      <dgm:spPr/>
      <dgm:t>
        <a:bodyPr/>
        <a:lstStyle/>
        <a:p>
          <a:endParaRPr lang="en-US"/>
        </a:p>
      </dgm:t>
    </dgm:pt>
    <dgm:pt modelId="{167AE3D7-688D-4D1F-915D-AC33D181D036}" type="sibTrans" cxnId="{7D93CE09-18A9-4890-9A9C-E7DDA661A64C}">
      <dgm:prSet/>
      <dgm:spPr/>
      <dgm:t>
        <a:bodyPr/>
        <a:lstStyle/>
        <a:p>
          <a:endParaRPr lang="en-US"/>
        </a:p>
      </dgm:t>
    </dgm:pt>
    <dgm:pt modelId="{86E2FC5D-EAFB-416B-95DB-61EFC251DD18}" type="pres">
      <dgm:prSet presAssocID="{7A3E57E0-1CBC-406F-ABE0-FAA47B5C2780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819236C-8C63-42FA-9D15-F33FB25BF17A}" type="pres">
      <dgm:prSet presAssocID="{73F87B32-49CE-43C2-B385-C6F96EEF5B3B}" presName="node" presStyleLbl="node1" presStyleIdx="0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679510B-9A17-4B9F-9BFD-DB10C192A7E0}" type="pres">
      <dgm:prSet presAssocID="{1F57482B-F0DA-40BA-97F2-DD6B112DCE40}" presName="sibTrans" presStyleCnt="0"/>
      <dgm:spPr/>
    </dgm:pt>
    <dgm:pt modelId="{B1718868-FAD0-495B-9196-B1C6C99091AC}" type="pres">
      <dgm:prSet presAssocID="{F72BA3B2-9F0D-4ABD-B8FA-1D32925FF33D}" presName="node" presStyleLbl="node1" presStyleIdx="1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8D0D7-AC30-4015-A8F4-E7EF82EBC724}" type="pres">
      <dgm:prSet presAssocID="{E2F73062-5477-4394-A001-5EAA3DADE0FC}" presName="sibTrans" presStyleCnt="0"/>
      <dgm:spPr/>
    </dgm:pt>
    <dgm:pt modelId="{71D5E046-E68A-498B-8A3B-0466496A0411}" type="pres">
      <dgm:prSet presAssocID="{28EA5A98-F830-4BA9-AD57-FEBB6B5A8824}" presName="node" presStyleLbl="node1" presStyleIdx="2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681F46-0E4D-4472-A673-9DBAA9E3BF0D}" type="pres">
      <dgm:prSet presAssocID="{5BAC0E26-7BD5-4B59-A39B-A82B8E37615A}" presName="sibTrans" presStyleCnt="0"/>
      <dgm:spPr/>
    </dgm:pt>
    <dgm:pt modelId="{D79C28E3-AAA5-41B4-BD32-5853D465B44D}" type="pres">
      <dgm:prSet presAssocID="{93FDF160-6282-42EB-A4FE-E9A9C117FCF3}" presName="node" presStyleLbl="node1" presStyleIdx="3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8C1A230-9885-45E7-86DA-DEB7B2A656DB}" type="pres">
      <dgm:prSet presAssocID="{3A7568FB-BD6D-49AC-ACAC-068FA116EAC3}" presName="sibTrans" presStyleCnt="0"/>
      <dgm:spPr/>
    </dgm:pt>
    <dgm:pt modelId="{B2D1BD66-E4BD-427C-BFD0-AAFD5B7EA873}" type="pres">
      <dgm:prSet presAssocID="{5C7364C4-0F42-455C-80F1-D692B97509B3}" presName="node" presStyleLbl="node1" presStyleIdx="4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9B2183-E77C-48C7-9729-2AFBE29E47C8}" type="pres">
      <dgm:prSet presAssocID="{172F53A5-0A05-43A9-B832-100320BB95CF}" presName="sibTrans" presStyleCnt="0"/>
      <dgm:spPr/>
    </dgm:pt>
    <dgm:pt modelId="{FD448043-FDD6-4238-A3CC-89C1CB03E3C2}" type="pres">
      <dgm:prSet presAssocID="{E081F818-876E-4B22-9DB4-10CC68E7A11F}" presName="node" presStyleLbl="node1" presStyleIdx="5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971155-EF31-4152-AF90-D9D7D781A145}" type="pres">
      <dgm:prSet presAssocID="{23BD4CEA-1042-4E60-A812-B9E6C8C89244}" presName="sibTrans" presStyleCnt="0"/>
      <dgm:spPr/>
    </dgm:pt>
    <dgm:pt modelId="{742EFFD7-FBD9-4CB4-BF7E-43E89FCA0B3A}" type="pres">
      <dgm:prSet presAssocID="{CCC58321-4BDD-4D07-9C9F-C75EB761784F}" presName="node" presStyleLbl="node1" presStyleIdx="6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E8DB844-F0EC-4B04-BCB5-41D1E861CF23}" type="pres">
      <dgm:prSet presAssocID="{2359C268-635E-42ED-9338-884F564E8EE9}" presName="sibTrans" presStyleCnt="0"/>
      <dgm:spPr/>
    </dgm:pt>
    <dgm:pt modelId="{75B25073-3591-4F13-8D43-DC4268D48C93}" type="pres">
      <dgm:prSet presAssocID="{1858BA7B-1D35-4C25-A197-9724B22D6F29}" presName="node" presStyleLbl="node1" presStyleIdx="7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F774016-1F78-4391-B217-0B8546179BF9}" type="pres">
      <dgm:prSet presAssocID="{FF628087-A9F7-4C14-8D4B-6595F6F44774}" presName="sibTrans" presStyleCnt="0"/>
      <dgm:spPr/>
    </dgm:pt>
    <dgm:pt modelId="{97BE85EB-484E-4B6F-8705-6642C838A2EF}" type="pres">
      <dgm:prSet presAssocID="{4B9D6897-0322-4BE6-8C61-04E27C9491E1}" presName="node" presStyleLbl="node1" presStyleIdx="8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FEE8C14-79A1-4896-A88C-BB5DB9FB6C92}" type="pres">
      <dgm:prSet presAssocID="{45AF8392-F82C-4BE0-B9A6-732D8BB536F3}" presName="sibTrans" presStyleCnt="0"/>
      <dgm:spPr/>
    </dgm:pt>
    <dgm:pt modelId="{6C162349-2269-4A88-AA90-D2CE82FDD01B}" type="pres">
      <dgm:prSet presAssocID="{55808D4E-86FF-441B-AF0E-B6E1D7E1741E}" presName="node" presStyleLbl="node1" presStyleIdx="9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A3D093-BD12-420E-8F45-3CE2B1BCAD91}" type="pres">
      <dgm:prSet presAssocID="{D571209F-6FED-4410-9C50-0BEC024D8CC7}" presName="sibTrans" presStyleCnt="0"/>
      <dgm:spPr/>
    </dgm:pt>
    <dgm:pt modelId="{9B44846A-C3BC-4AA7-8470-8CFB06AF7F7F}" type="pres">
      <dgm:prSet presAssocID="{5D1F754B-BE24-4A0C-8568-652ED0D7C025}" presName="node" presStyleLbl="node1" presStyleIdx="10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A2FED47-65F5-40AE-9E7B-A7EF40347CCD}" type="pres">
      <dgm:prSet presAssocID="{0FD311AF-4FBE-4C76-AFAC-30CCE6BFC0D0}" presName="sibTrans" presStyleCnt="0"/>
      <dgm:spPr/>
    </dgm:pt>
    <dgm:pt modelId="{17BE8640-7BCB-415D-8613-A22117095995}" type="pres">
      <dgm:prSet presAssocID="{09CAB77F-B209-406E-9ACD-32DB72AAAA1C}" presName="node" presStyleLbl="node1" presStyleIdx="11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03E1CE-D2AD-469F-89AE-BBB36E6880C9}" type="pres">
      <dgm:prSet presAssocID="{19D8AD7C-CAB0-4CEE-8A58-4FB4F9A7021A}" presName="sibTrans" presStyleCnt="0"/>
      <dgm:spPr/>
    </dgm:pt>
    <dgm:pt modelId="{69D72379-7479-46D9-A446-A92B0E24BB7F}" type="pres">
      <dgm:prSet presAssocID="{EC3F8000-B7CC-46AB-99E8-9EBB58D7EEEE}" presName="node" presStyleLbl="node1" presStyleIdx="12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C9E86D-D96C-42C2-9AA7-2C3FB074EEDC}" type="pres">
      <dgm:prSet presAssocID="{D36F49ED-D1CE-4557-BCF5-88844CB8145F}" presName="sibTrans" presStyleCnt="0"/>
      <dgm:spPr/>
    </dgm:pt>
    <dgm:pt modelId="{57B1A395-BD23-47A7-9821-A91B4BE2F49B}" type="pres">
      <dgm:prSet presAssocID="{D9C9BE41-67CD-4F75-BC71-3AA14FE76A83}" presName="node" presStyleLbl="node1" presStyleIdx="13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41EAF5C-AD55-4452-9559-7C32578889B8}" type="pres">
      <dgm:prSet presAssocID="{F48F92F7-D2AA-403A-833E-262D49E2E0DB}" presName="sibTrans" presStyleCnt="0"/>
      <dgm:spPr/>
    </dgm:pt>
    <dgm:pt modelId="{9EFC1D72-A373-4B17-9C16-634D997E6518}" type="pres">
      <dgm:prSet presAssocID="{0E832F75-91C3-4A76-AAFC-779764736932}" presName="node" presStyleLbl="node1" presStyleIdx="14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ACC2954-A396-43F9-BE41-15F1804A3558}" type="pres">
      <dgm:prSet presAssocID="{175C5506-3761-4893-BB11-66798A85EF0A}" presName="sibTrans" presStyleCnt="0"/>
      <dgm:spPr/>
    </dgm:pt>
    <dgm:pt modelId="{BEF2CF12-A0F5-4089-9233-654A28F7272C}" type="pres">
      <dgm:prSet presAssocID="{68EAE337-46C6-4B94-85A6-FF01221C73AA}" presName="node" presStyleLbl="node1" presStyleIdx="15" presStyleCnt="1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5B78C19-8143-4C33-85BA-0D000B76F24B}" srcId="{7A3E57E0-1CBC-406F-ABE0-FAA47B5C2780}" destId="{93FDF160-6282-42EB-A4FE-E9A9C117FCF3}" srcOrd="3" destOrd="0" parTransId="{CACE8C9A-8BF8-4B99-8D8B-76159F5B086D}" sibTransId="{3A7568FB-BD6D-49AC-ACAC-068FA116EAC3}"/>
    <dgm:cxn modelId="{52F520ED-FFE7-4386-BBF4-FD93971BD1AC}" type="presOf" srcId="{5C7364C4-0F42-455C-80F1-D692B97509B3}" destId="{B2D1BD66-E4BD-427C-BFD0-AAFD5B7EA873}" srcOrd="0" destOrd="0" presId="urn:microsoft.com/office/officeart/2005/8/layout/default"/>
    <dgm:cxn modelId="{B674A3C4-4317-417E-B616-553B184A1277}" type="presOf" srcId="{55808D4E-86FF-441B-AF0E-B6E1D7E1741E}" destId="{6C162349-2269-4A88-AA90-D2CE82FDD01B}" srcOrd="0" destOrd="0" presId="urn:microsoft.com/office/officeart/2005/8/layout/default"/>
    <dgm:cxn modelId="{E6894192-DC00-4B36-B475-7F65856C874F}" srcId="{7A3E57E0-1CBC-406F-ABE0-FAA47B5C2780}" destId="{5C7364C4-0F42-455C-80F1-D692B97509B3}" srcOrd="4" destOrd="0" parTransId="{CCE69221-5011-4C10-873F-BAB0550C674B}" sibTransId="{172F53A5-0A05-43A9-B832-100320BB95CF}"/>
    <dgm:cxn modelId="{D10F458A-E5F6-4994-A203-126111DB7E4B}" type="presOf" srcId="{93FDF160-6282-42EB-A4FE-E9A9C117FCF3}" destId="{D79C28E3-AAA5-41B4-BD32-5853D465B44D}" srcOrd="0" destOrd="0" presId="urn:microsoft.com/office/officeart/2005/8/layout/default"/>
    <dgm:cxn modelId="{23899527-5205-4AFC-8E5E-418117E45AA6}" type="presOf" srcId="{68EAE337-46C6-4B94-85A6-FF01221C73AA}" destId="{BEF2CF12-A0F5-4089-9233-654A28F7272C}" srcOrd="0" destOrd="0" presId="urn:microsoft.com/office/officeart/2005/8/layout/default"/>
    <dgm:cxn modelId="{F3B9614E-A66C-4306-95F7-FAC9D2CAA3B8}" srcId="{7A3E57E0-1CBC-406F-ABE0-FAA47B5C2780}" destId="{D9C9BE41-67CD-4F75-BC71-3AA14FE76A83}" srcOrd="13" destOrd="0" parTransId="{AF61B27D-1247-430A-AA16-1DCBB7A4AAC6}" sibTransId="{F48F92F7-D2AA-403A-833E-262D49E2E0DB}"/>
    <dgm:cxn modelId="{0C365A2A-4A40-4CED-9CB7-D2D64070EBFD}" srcId="{7A3E57E0-1CBC-406F-ABE0-FAA47B5C2780}" destId="{CCC58321-4BDD-4D07-9C9F-C75EB761784F}" srcOrd="6" destOrd="0" parTransId="{D8613993-8480-4F43-B5C2-662EEC6EEA83}" sibTransId="{2359C268-635E-42ED-9338-884F564E8EE9}"/>
    <dgm:cxn modelId="{C83E012A-137C-4961-87B0-179F5B8CBC9D}" srcId="{7A3E57E0-1CBC-406F-ABE0-FAA47B5C2780}" destId="{5D1F754B-BE24-4A0C-8568-652ED0D7C025}" srcOrd="10" destOrd="0" parTransId="{67D3D5BD-4F1A-497A-9987-F7237F4A4482}" sibTransId="{0FD311AF-4FBE-4C76-AFAC-30CCE6BFC0D0}"/>
    <dgm:cxn modelId="{7D93CE09-18A9-4890-9A9C-E7DDA661A64C}" srcId="{7A3E57E0-1CBC-406F-ABE0-FAA47B5C2780}" destId="{68EAE337-46C6-4B94-85A6-FF01221C73AA}" srcOrd="15" destOrd="0" parTransId="{5CD4DB3E-987D-4A7F-80FF-06FE5334DCB0}" sibTransId="{167AE3D7-688D-4D1F-915D-AC33D181D036}"/>
    <dgm:cxn modelId="{08183E50-F6D9-4E8C-A04E-8EC7A5CC79E4}" type="presOf" srcId="{7A3E57E0-1CBC-406F-ABE0-FAA47B5C2780}" destId="{86E2FC5D-EAFB-416B-95DB-61EFC251DD18}" srcOrd="0" destOrd="0" presId="urn:microsoft.com/office/officeart/2005/8/layout/default"/>
    <dgm:cxn modelId="{60FC7BBE-0E93-4F35-B330-874B09BB6F19}" srcId="{7A3E57E0-1CBC-406F-ABE0-FAA47B5C2780}" destId="{EC3F8000-B7CC-46AB-99E8-9EBB58D7EEEE}" srcOrd="12" destOrd="0" parTransId="{7BC4403B-D4C1-497D-9009-0796363FE6DA}" sibTransId="{D36F49ED-D1CE-4557-BCF5-88844CB8145F}"/>
    <dgm:cxn modelId="{047CD967-A492-4C58-AF10-7F328F33DBEB}" type="presOf" srcId="{73F87B32-49CE-43C2-B385-C6F96EEF5B3B}" destId="{D819236C-8C63-42FA-9D15-F33FB25BF17A}" srcOrd="0" destOrd="0" presId="urn:microsoft.com/office/officeart/2005/8/layout/default"/>
    <dgm:cxn modelId="{15E8A496-A69A-46BE-A864-38142309DD16}" type="presOf" srcId="{4B9D6897-0322-4BE6-8C61-04E27C9491E1}" destId="{97BE85EB-484E-4B6F-8705-6642C838A2EF}" srcOrd="0" destOrd="0" presId="urn:microsoft.com/office/officeart/2005/8/layout/default"/>
    <dgm:cxn modelId="{37CF9FF4-023A-4D33-95DC-C360FAD15D8C}" type="presOf" srcId="{D9C9BE41-67CD-4F75-BC71-3AA14FE76A83}" destId="{57B1A395-BD23-47A7-9821-A91B4BE2F49B}" srcOrd="0" destOrd="0" presId="urn:microsoft.com/office/officeart/2005/8/layout/default"/>
    <dgm:cxn modelId="{C3908CE8-1503-4415-86E9-3005E0660433}" srcId="{7A3E57E0-1CBC-406F-ABE0-FAA47B5C2780}" destId="{55808D4E-86FF-441B-AF0E-B6E1D7E1741E}" srcOrd="9" destOrd="0" parTransId="{53282EED-05EB-4075-9419-B8EA668BA1BB}" sibTransId="{D571209F-6FED-4410-9C50-0BEC024D8CC7}"/>
    <dgm:cxn modelId="{380C720B-2097-4891-AC13-10D9562B4DF4}" type="presOf" srcId="{0E832F75-91C3-4A76-AAFC-779764736932}" destId="{9EFC1D72-A373-4B17-9C16-634D997E6518}" srcOrd="0" destOrd="0" presId="urn:microsoft.com/office/officeart/2005/8/layout/default"/>
    <dgm:cxn modelId="{B620A8C0-1993-4846-9F20-4A69BE867102}" type="presOf" srcId="{CCC58321-4BDD-4D07-9C9F-C75EB761784F}" destId="{742EFFD7-FBD9-4CB4-BF7E-43E89FCA0B3A}" srcOrd="0" destOrd="0" presId="urn:microsoft.com/office/officeart/2005/8/layout/default"/>
    <dgm:cxn modelId="{9286FA0B-81DB-4787-BF06-8593FEBBCFBB}" type="presOf" srcId="{1858BA7B-1D35-4C25-A197-9724B22D6F29}" destId="{75B25073-3591-4F13-8D43-DC4268D48C93}" srcOrd="0" destOrd="0" presId="urn:microsoft.com/office/officeart/2005/8/layout/default"/>
    <dgm:cxn modelId="{55FB4EE5-BA10-4201-AD3C-0A29F14379C5}" srcId="{7A3E57E0-1CBC-406F-ABE0-FAA47B5C2780}" destId="{E081F818-876E-4B22-9DB4-10CC68E7A11F}" srcOrd="5" destOrd="0" parTransId="{BA087AE9-9D5C-49B1-96A7-FF557965283C}" sibTransId="{23BD4CEA-1042-4E60-A812-B9E6C8C89244}"/>
    <dgm:cxn modelId="{24C928B0-E46A-4CDB-B032-B2ED8913ECDF}" srcId="{7A3E57E0-1CBC-406F-ABE0-FAA47B5C2780}" destId="{1858BA7B-1D35-4C25-A197-9724B22D6F29}" srcOrd="7" destOrd="0" parTransId="{E41F2153-41F0-4BFD-9F0A-0560460E8AA9}" sibTransId="{FF628087-A9F7-4C14-8D4B-6595F6F44774}"/>
    <dgm:cxn modelId="{A52BAB67-09F9-469D-95E5-5266B47345DC}" srcId="{7A3E57E0-1CBC-406F-ABE0-FAA47B5C2780}" destId="{09CAB77F-B209-406E-9ACD-32DB72AAAA1C}" srcOrd="11" destOrd="0" parTransId="{EDA8019F-BE12-475D-ACC3-D3CFB68F9CBB}" sibTransId="{19D8AD7C-CAB0-4CEE-8A58-4FB4F9A7021A}"/>
    <dgm:cxn modelId="{57D3D95B-CDE7-4BF4-BD53-A26F71167C6B}" type="presOf" srcId="{09CAB77F-B209-406E-9ACD-32DB72AAAA1C}" destId="{17BE8640-7BCB-415D-8613-A22117095995}" srcOrd="0" destOrd="0" presId="urn:microsoft.com/office/officeart/2005/8/layout/default"/>
    <dgm:cxn modelId="{9DA540C0-3B3F-4D04-A746-2E14A5FC7135}" type="presOf" srcId="{F72BA3B2-9F0D-4ABD-B8FA-1D32925FF33D}" destId="{B1718868-FAD0-495B-9196-B1C6C99091AC}" srcOrd="0" destOrd="0" presId="urn:microsoft.com/office/officeart/2005/8/layout/default"/>
    <dgm:cxn modelId="{940DC0D6-6FF1-4DF6-9B19-490396C864E9}" type="presOf" srcId="{28EA5A98-F830-4BA9-AD57-FEBB6B5A8824}" destId="{71D5E046-E68A-498B-8A3B-0466496A0411}" srcOrd="0" destOrd="0" presId="urn:microsoft.com/office/officeart/2005/8/layout/default"/>
    <dgm:cxn modelId="{8685D533-C685-44A7-B984-C0BB5691CA28}" srcId="{7A3E57E0-1CBC-406F-ABE0-FAA47B5C2780}" destId="{28EA5A98-F830-4BA9-AD57-FEBB6B5A8824}" srcOrd="2" destOrd="0" parTransId="{9FFC58E9-B429-49B8-9497-30F970C7B744}" sibTransId="{5BAC0E26-7BD5-4B59-A39B-A82B8E37615A}"/>
    <dgm:cxn modelId="{AE5C2949-CBD3-4046-8058-E4A83AFDFF15}" srcId="{7A3E57E0-1CBC-406F-ABE0-FAA47B5C2780}" destId="{73F87B32-49CE-43C2-B385-C6F96EEF5B3B}" srcOrd="0" destOrd="0" parTransId="{B93A7F26-9F27-4803-A6E3-BB4B884DF646}" sibTransId="{1F57482B-F0DA-40BA-97F2-DD6B112DCE40}"/>
    <dgm:cxn modelId="{C50371F2-28F0-49DB-8E28-C7A4D6BF9FE5}" type="presOf" srcId="{EC3F8000-B7CC-46AB-99E8-9EBB58D7EEEE}" destId="{69D72379-7479-46D9-A446-A92B0E24BB7F}" srcOrd="0" destOrd="0" presId="urn:microsoft.com/office/officeart/2005/8/layout/default"/>
    <dgm:cxn modelId="{D305AC99-D38A-4C36-8A22-00C09ACDB7DD}" srcId="{7A3E57E0-1CBC-406F-ABE0-FAA47B5C2780}" destId="{0E832F75-91C3-4A76-AAFC-779764736932}" srcOrd="14" destOrd="0" parTransId="{07A768E7-CA8B-415B-949C-86529C1CBEF1}" sibTransId="{175C5506-3761-4893-BB11-66798A85EF0A}"/>
    <dgm:cxn modelId="{F751AD43-0E9C-4FAE-B5A9-7DF46A2F9B28}" type="presOf" srcId="{5D1F754B-BE24-4A0C-8568-652ED0D7C025}" destId="{9B44846A-C3BC-4AA7-8470-8CFB06AF7F7F}" srcOrd="0" destOrd="0" presId="urn:microsoft.com/office/officeart/2005/8/layout/default"/>
    <dgm:cxn modelId="{8B85CAF3-9A80-40C0-9023-5938C0DEAFA3}" srcId="{7A3E57E0-1CBC-406F-ABE0-FAA47B5C2780}" destId="{4B9D6897-0322-4BE6-8C61-04E27C9491E1}" srcOrd="8" destOrd="0" parTransId="{4058B36C-129C-4E8F-B832-9EF7D7148964}" sibTransId="{45AF8392-F82C-4BE0-B9A6-732D8BB536F3}"/>
    <dgm:cxn modelId="{9D14F874-5F68-4828-84B7-2B54E8993D6D}" srcId="{7A3E57E0-1CBC-406F-ABE0-FAA47B5C2780}" destId="{F72BA3B2-9F0D-4ABD-B8FA-1D32925FF33D}" srcOrd="1" destOrd="0" parTransId="{E5E9400F-EDF1-4926-BC8F-D1ED0C578799}" sibTransId="{E2F73062-5477-4394-A001-5EAA3DADE0FC}"/>
    <dgm:cxn modelId="{66461734-950D-43F5-8AEC-6DF4821B6DE8}" type="presOf" srcId="{E081F818-876E-4B22-9DB4-10CC68E7A11F}" destId="{FD448043-FDD6-4238-A3CC-89C1CB03E3C2}" srcOrd="0" destOrd="0" presId="urn:microsoft.com/office/officeart/2005/8/layout/default"/>
    <dgm:cxn modelId="{6837CD90-3744-4C0D-A244-B415DB453E15}" type="presParOf" srcId="{86E2FC5D-EAFB-416B-95DB-61EFC251DD18}" destId="{D819236C-8C63-42FA-9D15-F33FB25BF17A}" srcOrd="0" destOrd="0" presId="urn:microsoft.com/office/officeart/2005/8/layout/default"/>
    <dgm:cxn modelId="{2E418D81-E5CE-4707-8DC3-2CA155E00377}" type="presParOf" srcId="{86E2FC5D-EAFB-416B-95DB-61EFC251DD18}" destId="{D679510B-9A17-4B9F-9BFD-DB10C192A7E0}" srcOrd="1" destOrd="0" presId="urn:microsoft.com/office/officeart/2005/8/layout/default"/>
    <dgm:cxn modelId="{4F79C7E7-821F-420B-800D-4DDEB3C5F491}" type="presParOf" srcId="{86E2FC5D-EAFB-416B-95DB-61EFC251DD18}" destId="{B1718868-FAD0-495B-9196-B1C6C99091AC}" srcOrd="2" destOrd="0" presId="urn:microsoft.com/office/officeart/2005/8/layout/default"/>
    <dgm:cxn modelId="{08C11234-643E-412D-A6E4-8D412FBC0E2E}" type="presParOf" srcId="{86E2FC5D-EAFB-416B-95DB-61EFC251DD18}" destId="{7858D0D7-AC30-4015-A8F4-E7EF82EBC724}" srcOrd="3" destOrd="0" presId="urn:microsoft.com/office/officeart/2005/8/layout/default"/>
    <dgm:cxn modelId="{12A7FBB5-60D5-454C-8510-5865D38F9481}" type="presParOf" srcId="{86E2FC5D-EAFB-416B-95DB-61EFC251DD18}" destId="{71D5E046-E68A-498B-8A3B-0466496A0411}" srcOrd="4" destOrd="0" presId="urn:microsoft.com/office/officeart/2005/8/layout/default"/>
    <dgm:cxn modelId="{D98BC063-58E6-4351-AABC-00C6822854CA}" type="presParOf" srcId="{86E2FC5D-EAFB-416B-95DB-61EFC251DD18}" destId="{7C681F46-0E4D-4472-A673-9DBAA9E3BF0D}" srcOrd="5" destOrd="0" presId="urn:microsoft.com/office/officeart/2005/8/layout/default"/>
    <dgm:cxn modelId="{55BA3B83-1076-4B5E-B6D4-40F3CFE8C6AA}" type="presParOf" srcId="{86E2FC5D-EAFB-416B-95DB-61EFC251DD18}" destId="{D79C28E3-AAA5-41B4-BD32-5853D465B44D}" srcOrd="6" destOrd="0" presId="urn:microsoft.com/office/officeart/2005/8/layout/default"/>
    <dgm:cxn modelId="{9A60D078-1F45-42B6-91AD-50D0C9633432}" type="presParOf" srcId="{86E2FC5D-EAFB-416B-95DB-61EFC251DD18}" destId="{48C1A230-9885-45E7-86DA-DEB7B2A656DB}" srcOrd="7" destOrd="0" presId="urn:microsoft.com/office/officeart/2005/8/layout/default"/>
    <dgm:cxn modelId="{41E74DFF-89FB-4420-8D64-F99371D8012A}" type="presParOf" srcId="{86E2FC5D-EAFB-416B-95DB-61EFC251DD18}" destId="{B2D1BD66-E4BD-427C-BFD0-AAFD5B7EA873}" srcOrd="8" destOrd="0" presId="urn:microsoft.com/office/officeart/2005/8/layout/default"/>
    <dgm:cxn modelId="{B0B8553E-DE63-4BF0-ABEE-CC5F44BD2FFC}" type="presParOf" srcId="{86E2FC5D-EAFB-416B-95DB-61EFC251DD18}" destId="{699B2183-E77C-48C7-9729-2AFBE29E47C8}" srcOrd="9" destOrd="0" presId="urn:microsoft.com/office/officeart/2005/8/layout/default"/>
    <dgm:cxn modelId="{ED3E3556-B0F7-4CB4-A74F-F8F2FA6EFB45}" type="presParOf" srcId="{86E2FC5D-EAFB-416B-95DB-61EFC251DD18}" destId="{FD448043-FDD6-4238-A3CC-89C1CB03E3C2}" srcOrd="10" destOrd="0" presId="urn:microsoft.com/office/officeart/2005/8/layout/default"/>
    <dgm:cxn modelId="{70CE7F5C-8201-48EB-AAF2-8B3F7C5A5BD7}" type="presParOf" srcId="{86E2FC5D-EAFB-416B-95DB-61EFC251DD18}" destId="{7E971155-EF31-4152-AF90-D9D7D781A145}" srcOrd="11" destOrd="0" presId="urn:microsoft.com/office/officeart/2005/8/layout/default"/>
    <dgm:cxn modelId="{91208C54-920E-404B-9B06-EF3D4A0DF42E}" type="presParOf" srcId="{86E2FC5D-EAFB-416B-95DB-61EFC251DD18}" destId="{742EFFD7-FBD9-4CB4-BF7E-43E89FCA0B3A}" srcOrd="12" destOrd="0" presId="urn:microsoft.com/office/officeart/2005/8/layout/default"/>
    <dgm:cxn modelId="{68FC2F0B-57EA-44F3-BA74-40ED91A48616}" type="presParOf" srcId="{86E2FC5D-EAFB-416B-95DB-61EFC251DD18}" destId="{9E8DB844-F0EC-4B04-BCB5-41D1E861CF23}" srcOrd="13" destOrd="0" presId="urn:microsoft.com/office/officeart/2005/8/layout/default"/>
    <dgm:cxn modelId="{528C3377-5A51-43EB-B734-F422961572EF}" type="presParOf" srcId="{86E2FC5D-EAFB-416B-95DB-61EFC251DD18}" destId="{75B25073-3591-4F13-8D43-DC4268D48C93}" srcOrd="14" destOrd="0" presId="urn:microsoft.com/office/officeart/2005/8/layout/default"/>
    <dgm:cxn modelId="{7154DBCE-3CE4-4251-8296-4E31C2090F2D}" type="presParOf" srcId="{86E2FC5D-EAFB-416B-95DB-61EFC251DD18}" destId="{2F774016-1F78-4391-B217-0B8546179BF9}" srcOrd="15" destOrd="0" presId="urn:microsoft.com/office/officeart/2005/8/layout/default"/>
    <dgm:cxn modelId="{6714C585-4CB4-4F69-A1D8-95781277E153}" type="presParOf" srcId="{86E2FC5D-EAFB-416B-95DB-61EFC251DD18}" destId="{97BE85EB-484E-4B6F-8705-6642C838A2EF}" srcOrd="16" destOrd="0" presId="urn:microsoft.com/office/officeart/2005/8/layout/default"/>
    <dgm:cxn modelId="{DB7B1174-01AE-4D68-A089-66DCF0C3BB7C}" type="presParOf" srcId="{86E2FC5D-EAFB-416B-95DB-61EFC251DD18}" destId="{7FEE8C14-79A1-4896-A88C-BB5DB9FB6C92}" srcOrd="17" destOrd="0" presId="urn:microsoft.com/office/officeart/2005/8/layout/default"/>
    <dgm:cxn modelId="{D3B24D68-8DA3-4BD7-873C-7E8B0C9B6A48}" type="presParOf" srcId="{86E2FC5D-EAFB-416B-95DB-61EFC251DD18}" destId="{6C162349-2269-4A88-AA90-D2CE82FDD01B}" srcOrd="18" destOrd="0" presId="urn:microsoft.com/office/officeart/2005/8/layout/default"/>
    <dgm:cxn modelId="{6701C864-E55E-4FD1-8B7D-4D8202ED5E64}" type="presParOf" srcId="{86E2FC5D-EAFB-416B-95DB-61EFC251DD18}" destId="{B7A3D093-BD12-420E-8F45-3CE2B1BCAD91}" srcOrd="19" destOrd="0" presId="urn:microsoft.com/office/officeart/2005/8/layout/default"/>
    <dgm:cxn modelId="{5227953B-85B3-4373-80CA-E52FE2A8E6D5}" type="presParOf" srcId="{86E2FC5D-EAFB-416B-95DB-61EFC251DD18}" destId="{9B44846A-C3BC-4AA7-8470-8CFB06AF7F7F}" srcOrd="20" destOrd="0" presId="urn:microsoft.com/office/officeart/2005/8/layout/default"/>
    <dgm:cxn modelId="{C76AA2C4-A12F-4483-816B-76828B4A3410}" type="presParOf" srcId="{86E2FC5D-EAFB-416B-95DB-61EFC251DD18}" destId="{3A2FED47-65F5-40AE-9E7B-A7EF40347CCD}" srcOrd="21" destOrd="0" presId="urn:microsoft.com/office/officeart/2005/8/layout/default"/>
    <dgm:cxn modelId="{A141B5B8-DEF8-4744-97EA-03F9A1F24F0E}" type="presParOf" srcId="{86E2FC5D-EAFB-416B-95DB-61EFC251DD18}" destId="{17BE8640-7BCB-415D-8613-A22117095995}" srcOrd="22" destOrd="0" presId="urn:microsoft.com/office/officeart/2005/8/layout/default"/>
    <dgm:cxn modelId="{EBB13648-A876-42DC-BFCC-CCC2BE5FA790}" type="presParOf" srcId="{86E2FC5D-EAFB-416B-95DB-61EFC251DD18}" destId="{A003E1CE-D2AD-469F-89AE-BBB36E6880C9}" srcOrd="23" destOrd="0" presId="urn:microsoft.com/office/officeart/2005/8/layout/default"/>
    <dgm:cxn modelId="{4003D3DA-872E-4D22-865B-560DD8E5D268}" type="presParOf" srcId="{86E2FC5D-EAFB-416B-95DB-61EFC251DD18}" destId="{69D72379-7479-46D9-A446-A92B0E24BB7F}" srcOrd="24" destOrd="0" presId="urn:microsoft.com/office/officeart/2005/8/layout/default"/>
    <dgm:cxn modelId="{9D1F8DA6-371A-4DD6-B2D5-68C52397A4A8}" type="presParOf" srcId="{86E2FC5D-EAFB-416B-95DB-61EFC251DD18}" destId="{40C9E86D-D96C-42C2-9AA7-2C3FB074EEDC}" srcOrd="25" destOrd="0" presId="urn:microsoft.com/office/officeart/2005/8/layout/default"/>
    <dgm:cxn modelId="{68FEA3FD-54E3-4E31-8B0D-821D9F6E17A3}" type="presParOf" srcId="{86E2FC5D-EAFB-416B-95DB-61EFC251DD18}" destId="{57B1A395-BD23-47A7-9821-A91B4BE2F49B}" srcOrd="26" destOrd="0" presId="urn:microsoft.com/office/officeart/2005/8/layout/default"/>
    <dgm:cxn modelId="{A5527A1A-4755-4122-8AF5-37516EA63C6D}" type="presParOf" srcId="{86E2FC5D-EAFB-416B-95DB-61EFC251DD18}" destId="{741EAF5C-AD55-4452-9559-7C32578889B8}" srcOrd="27" destOrd="0" presId="urn:microsoft.com/office/officeart/2005/8/layout/default"/>
    <dgm:cxn modelId="{7BC3F5F8-AB79-4FC6-88DA-D708519D0EDD}" type="presParOf" srcId="{86E2FC5D-EAFB-416B-95DB-61EFC251DD18}" destId="{9EFC1D72-A373-4B17-9C16-634D997E6518}" srcOrd="28" destOrd="0" presId="urn:microsoft.com/office/officeart/2005/8/layout/default"/>
    <dgm:cxn modelId="{8F1677D7-B5F5-4222-A9C7-5CB3F78222BC}" type="presParOf" srcId="{86E2FC5D-EAFB-416B-95DB-61EFC251DD18}" destId="{4ACC2954-A396-43F9-BE41-15F1804A3558}" srcOrd="29" destOrd="0" presId="urn:microsoft.com/office/officeart/2005/8/layout/default"/>
    <dgm:cxn modelId="{EFA5AE88-546B-4849-A476-BAF313DC6E6D}" type="presParOf" srcId="{86E2FC5D-EAFB-416B-95DB-61EFC251DD18}" destId="{BEF2CF12-A0F5-4089-9233-654A28F7272C}" srcOrd="3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EC05DA-B054-4133-862C-651618084B24}" type="doc">
      <dgm:prSet loTypeId="urn:microsoft.com/office/officeart/2005/8/layout/bList2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D598AD09-1359-431C-9E06-B1751F806B08}">
      <dgm:prSet/>
      <dgm:spPr/>
      <dgm:t>
        <a:bodyPr/>
        <a:lstStyle/>
        <a:p>
          <a:r>
            <a:rPr lang="en-US" dirty="0"/>
            <a:t>Wells Fargo</a:t>
          </a:r>
        </a:p>
      </dgm:t>
    </dgm:pt>
    <dgm:pt modelId="{15024EF7-648E-45E7-8FB0-54C3CE9777B8}" type="parTrans" cxnId="{A905D915-94B1-45E1-8F14-481FD5B90716}">
      <dgm:prSet/>
      <dgm:spPr/>
      <dgm:t>
        <a:bodyPr/>
        <a:lstStyle/>
        <a:p>
          <a:endParaRPr lang="en-US"/>
        </a:p>
      </dgm:t>
    </dgm:pt>
    <dgm:pt modelId="{4738165A-9FB0-4E07-A190-A9AECA3464DB}" type="sibTrans" cxnId="{A905D915-94B1-45E1-8F14-481FD5B90716}">
      <dgm:prSet/>
      <dgm:spPr/>
      <dgm:t>
        <a:bodyPr/>
        <a:lstStyle/>
        <a:p>
          <a:endParaRPr lang="en-US"/>
        </a:p>
      </dgm:t>
    </dgm:pt>
    <dgm:pt modelId="{B32E6E7F-9863-4829-BE6E-960227B05993}">
      <dgm:prSet/>
      <dgm:spPr/>
      <dgm:t>
        <a:bodyPr/>
        <a:lstStyle/>
        <a:p>
          <a:r>
            <a:rPr lang="en-US" dirty="0"/>
            <a:t> Discover </a:t>
          </a:r>
        </a:p>
      </dgm:t>
    </dgm:pt>
    <dgm:pt modelId="{42912766-AA2F-4DF3-9133-1DDDF21609CA}" type="parTrans" cxnId="{126E9772-56E6-4A9B-A8C3-67A37142C866}">
      <dgm:prSet/>
      <dgm:spPr/>
      <dgm:t>
        <a:bodyPr/>
        <a:lstStyle/>
        <a:p>
          <a:endParaRPr lang="en-US"/>
        </a:p>
      </dgm:t>
    </dgm:pt>
    <dgm:pt modelId="{8308D2E5-B928-44F8-846C-7CC3AE447A14}" type="sibTrans" cxnId="{126E9772-56E6-4A9B-A8C3-67A37142C866}">
      <dgm:prSet/>
      <dgm:spPr/>
      <dgm:t>
        <a:bodyPr/>
        <a:lstStyle/>
        <a:p>
          <a:endParaRPr lang="en-US"/>
        </a:p>
      </dgm:t>
    </dgm:pt>
    <dgm:pt modelId="{BFA7CBF0-C1A6-4B6B-8CA6-ED453D45D31A}">
      <dgm:prSet/>
      <dgm:spPr/>
      <dgm:t>
        <a:bodyPr/>
        <a:lstStyle/>
        <a:p>
          <a:r>
            <a:rPr lang="en-US" dirty="0"/>
            <a:t>Bank of America</a:t>
          </a:r>
        </a:p>
      </dgm:t>
    </dgm:pt>
    <dgm:pt modelId="{5EEE41D2-F056-472C-A0B0-AB452424ADDC}" type="parTrans" cxnId="{64E72FA9-7DA6-4662-AC1F-0E7A1785C3F1}">
      <dgm:prSet/>
      <dgm:spPr/>
      <dgm:t>
        <a:bodyPr/>
        <a:lstStyle/>
        <a:p>
          <a:endParaRPr lang="en-US"/>
        </a:p>
      </dgm:t>
    </dgm:pt>
    <dgm:pt modelId="{F43B873F-1E46-45AB-B9F7-E2B1A134E323}" type="sibTrans" cxnId="{64E72FA9-7DA6-4662-AC1F-0E7A1785C3F1}">
      <dgm:prSet/>
      <dgm:spPr/>
      <dgm:t>
        <a:bodyPr/>
        <a:lstStyle/>
        <a:p>
          <a:endParaRPr lang="en-US"/>
        </a:p>
      </dgm:t>
    </dgm:pt>
    <dgm:pt modelId="{95FD31AB-3616-4CCC-A8D7-AC6065A28A36}">
      <dgm:prSet/>
      <dgm:spPr/>
      <dgm:t>
        <a:bodyPr/>
        <a:lstStyle/>
        <a:p>
          <a:r>
            <a:rPr lang="en-US" dirty="0"/>
            <a:t>JP Morgan Chase</a:t>
          </a:r>
        </a:p>
      </dgm:t>
    </dgm:pt>
    <dgm:pt modelId="{FEA54C53-F92A-46E5-966C-EB58FC1C41EF}" type="parTrans" cxnId="{9D2FE5E6-BE17-4423-B6C1-2670A7C5C326}">
      <dgm:prSet/>
      <dgm:spPr/>
      <dgm:t>
        <a:bodyPr/>
        <a:lstStyle/>
        <a:p>
          <a:endParaRPr lang="en-US"/>
        </a:p>
      </dgm:t>
    </dgm:pt>
    <dgm:pt modelId="{79EA9ED2-F520-4805-BD64-E617EFFACAC6}" type="sibTrans" cxnId="{9D2FE5E6-BE17-4423-B6C1-2670A7C5C326}">
      <dgm:prSet/>
      <dgm:spPr/>
      <dgm:t>
        <a:bodyPr/>
        <a:lstStyle/>
        <a:p>
          <a:endParaRPr lang="en-US"/>
        </a:p>
      </dgm:t>
    </dgm:pt>
    <dgm:pt modelId="{66CF3C75-E1D1-4E91-AD3D-00154A24B0D8}">
      <dgm:prSet/>
      <dgm:spPr/>
      <dgm:t>
        <a:bodyPr/>
        <a:lstStyle/>
        <a:p>
          <a:r>
            <a:rPr lang="en-US" dirty="0"/>
            <a:t>Capital one</a:t>
          </a:r>
        </a:p>
      </dgm:t>
    </dgm:pt>
    <dgm:pt modelId="{608B74FA-7392-4248-92CE-B19CEA0370F9}" type="parTrans" cxnId="{830E8639-1608-4D65-B375-66D666533053}">
      <dgm:prSet/>
      <dgm:spPr/>
      <dgm:t>
        <a:bodyPr/>
        <a:lstStyle/>
        <a:p>
          <a:endParaRPr lang="en-US"/>
        </a:p>
      </dgm:t>
    </dgm:pt>
    <dgm:pt modelId="{C78FEC82-66AC-4724-AAC2-038017C74DD5}" type="sibTrans" cxnId="{830E8639-1608-4D65-B375-66D666533053}">
      <dgm:prSet/>
      <dgm:spPr/>
      <dgm:t>
        <a:bodyPr/>
        <a:lstStyle/>
        <a:p>
          <a:endParaRPr lang="en-US"/>
        </a:p>
      </dgm:t>
    </dgm:pt>
    <dgm:pt modelId="{40E81ECD-3793-4BF3-8295-BAEDE5B1D3D3}" type="pres">
      <dgm:prSet presAssocID="{F8EC05DA-B054-4133-862C-651618084B24}" presName="diagram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A9316BF-787D-4FFE-BE1C-2E1DF1536E85}" type="pres">
      <dgm:prSet presAssocID="{D598AD09-1359-431C-9E06-B1751F806B08}" presName="compNode" presStyleCnt="0"/>
      <dgm:spPr/>
    </dgm:pt>
    <dgm:pt modelId="{5627006A-F927-46D7-9A35-D9373747990B}" type="pres">
      <dgm:prSet presAssocID="{D598AD09-1359-431C-9E06-B1751F806B08}" presName="childRect" presStyleLbl="bgAcc1" presStyleIdx="0" presStyleCnt="5">
        <dgm:presLayoutVars>
          <dgm:bulletEnabled val="1"/>
        </dgm:presLayoutVars>
      </dgm:prSet>
      <dgm:spPr/>
    </dgm:pt>
    <dgm:pt modelId="{B5268012-62C3-4C05-A381-73689F48C7E6}" type="pres">
      <dgm:prSet presAssocID="{D598AD09-1359-431C-9E06-B1751F806B08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A0B20FE-A724-4D75-936D-060869ACEA84}" type="pres">
      <dgm:prSet presAssocID="{D598AD09-1359-431C-9E06-B1751F806B08}" presName="parentRect" presStyleLbl="alignNode1" presStyleIdx="0" presStyleCnt="5"/>
      <dgm:spPr/>
      <dgm:t>
        <a:bodyPr/>
        <a:lstStyle/>
        <a:p>
          <a:endParaRPr lang="en-US"/>
        </a:p>
      </dgm:t>
    </dgm:pt>
    <dgm:pt modelId="{798401B5-B9B7-454E-ABE0-5E359E1804AD}" type="pres">
      <dgm:prSet presAssocID="{D598AD09-1359-431C-9E06-B1751F806B08}" presName="adorn" presStyleLbl="fgAccFollow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E238CC9-25DA-41C9-AF55-F4C9F1E72E24}" type="pres">
      <dgm:prSet presAssocID="{4738165A-9FB0-4E07-A190-A9AECA3464DB}" presName="sibTrans" presStyleLbl="sibTrans2D1" presStyleIdx="0" presStyleCnt="0"/>
      <dgm:spPr/>
      <dgm:t>
        <a:bodyPr/>
        <a:lstStyle/>
        <a:p>
          <a:endParaRPr lang="en-US"/>
        </a:p>
      </dgm:t>
    </dgm:pt>
    <dgm:pt modelId="{04029B23-3EFE-4869-9C82-F201A21F7D21}" type="pres">
      <dgm:prSet presAssocID="{B32E6E7F-9863-4829-BE6E-960227B05993}" presName="compNode" presStyleCnt="0"/>
      <dgm:spPr/>
    </dgm:pt>
    <dgm:pt modelId="{D3052EA4-2D41-4DE4-9B27-76A9470EB2D8}" type="pres">
      <dgm:prSet presAssocID="{B32E6E7F-9863-4829-BE6E-960227B05993}" presName="childRect" presStyleLbl="bgAcc1" presStyleIdx="1" presStyleCnt="5">
        <dgm:presLayoutVars>
          <dgm:bulletEnabled val="1"/>
        </dgm:presLayoutVars>
      </dgm:prSet>
      <dgm:spPr/>
    </dgm:pt>
    <dgm:pt modelId="{AC681309-477A-4D53-9383-B73ECC4BAA90}" type="pres">
      <dgm:prSet presAssocID="{B32E6E7F-9863-4829-BE6E-960227B05993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17E565-2C22-4509-943E-0144F3B7B620}" type="pres">
      <dgm:prSet presAssocID="{B32E6E7F-9863-4829-BE6E-960227B05993}" presName="parentRect" presStyleLbl="alignNode1" presStyleIdx="1" presStyleCnt="5"/>
      <dgm:spPr/>
      <dgm:t>
        <a:bodyPr/>
        <a:lstStyle/>
        <a:p>
          <a:endParaRPr lang="en-US"/>
        </a:p>
      </dgm:t>
    </dgm:pt>
    <dgm:pt modelId="{6E7EB3EE-8293-40FA-A180-C58E07D1DDD3}" type="pres">
      <dgm:prSet presAssocID="{B32E6E7F-9863-4829-BE6E-960227B05993}" presName="adorn" presStyleLbl="fgAccFollowNode1" presStyleIdx="1" presStyleCnt="5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3924310E-3297-47D3-819B-E4FD7775B6B8}" type="pres">
      <dgm:prSet presAssocID="{8308D2E5-B928-44F8-846C-7CC3AE447A14}" presName="sibTrans" presStyleLbl="sibTrans2D1" presStyleIdx="0" presStyleCnt="0"/>
      <dgm:spPr/>
      <dgm:t>
        <a:bodyPr/>
        <a:lstStyle/>
        <a:p>
          <a:endParaRPr lang="en-US"/>
        </a:p>
      </dgm:t>
    </dgm:pt>
    <dgm:pt modelId="{50905764-D844-4E9A-9BFA-0D21FAD5B9D3}" type="pres">
      <dgm:prSet presAssocID="{BFA7CBF0-C1A6-4B6B-8CA6-ED453D45D31A}" presName="compNode" presStyleCnt="0"/>
      <dgm:spPr/>
    </dgm:pt>
    <dgm:pt modelId="{6943DEA5-75AE-41A4-B9EB-9C04AD2015E5}" type="pres">
      <dgm:prSet presAssocID="{BFA7CBF0-C1A6-4B6B-8CA6-ED453D45D31A}" presName="childRect" presStyleLbl="bgAcc1" presStyleIdx="2" presStyleCnt="5">
        <dgm:presLayoutVars>
          <dgm:bulletEnabled val="1"/>
        </dgm:presLayoutVars>
      </dgm:prSet>
      <dgm:spPr/>
    </dgm:pt>
    <dgm:pt modelId="{C385608A-45BB-450A-B58B-D4FAB05962A4}" type="pres">
      <dgm:prSet presAssocID="{BFA7CBF0-C1A6-4B6B-8CA6-ED453D45D31A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064CB65-1BE7-48D7-88DE-E94F4623E47C}" type="pres">
      <dgm:prSet presAssocID="{BFA7CBF0-C1A6-4B6B-8CA6-ED453D45D31A}" presName="parentRect" presStyleLbl="alignNode1" presStyleIdx="2" presStyleCnt="5"/>
      <dgm:spPr/>
      <dgm:t>
        <a:bodyPr/>
        <a:lstStyle/>
        <a:p>
          <a:endParaRPr lang="en-US"/>
        </a:p>
      </dgm:t>
    </dgm:pt>
    <dgm:pt modelId="{8AE75E2D-FCBB-4CAF-B05F-77CE7544249B}" type="pres">
      <dgm:prSet presAssocID="{BFA7CBF0-C1A6-4B6B-8CA6-ED453D45D31A}" presName="adorn" presStyleLbl="fgAccFollowNode1" presStyleIdx="2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D7EF05BC-4395-491F-B3CF-75796493BFED}" type="pres">
      <dgm:prSet presAssocID="{F43B873F-1E46-45AB-B9F7-E2B1A134E323}" presName="sibTrans" presStyleLbl="sibTrans2D1" presStyleIdx="0" presStyleCnt="0"/>
      <dgm:spPr/>
      <dgm:t>
        <a:bodyPr/>
        <a:lstStyle/>
        <a:p>
          <a:endParaRPr lang="en-US"/>
        </a:p>
      </dgm:t>
    </dgm:pt>
    <dgm:pt modelId="{9E2DAD77-2ED3-47B8-A8AD-4041E368230D}" type="pres">
      <dgm:prSet presAssocID="{95FD31AB-3616-4CCC-A8D7-AC6065A28A36}" presName="compNode" presStyleCnt="0"/>
      <dgm:spPr/>
    </dgm:pt>
    <dgm:pt modelId="{3103BFFE-02D8-49B8-99C6-C9F5C8ED143F}" type="pres">
      <dgm:prSet presAssocID="{95FD31AB-3616-4CCC-A8D7-AC6065A28A36}" presName="childRect" presStyleLbl="bgAcc1" presStyleIdx="3" presStyleCnt="5">
        <dgm:presLayoutVars>
          <dgm:bulletEnabled val="1"/>
        </dgm:presLayoutVars>
      </dgm:prSet>
      <dgm:spPr/>
    </dgm:pt>
    <dgm:pt modelId="{295DD7CC-1CAB-4DAF-9AEF-64D8537B3B8C}" type="pres">
      <dgm:prSet presAssocID="{95FD31AB-3616-4CCC-A8D7-AC6065A28A36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68C099-E760-4B1A-A05A-DF036BA81C18}" type="pres">
      <dgm:prSet presAssocID="{95FD31AB-3616-4CCC-A8D7-AC6065A28A36}" presName="parentRect" presStyleLbl="alignNode1" presStyleIdx="3" presStyleCnt="5"/>
      <dgm:spPr/>
      <dgm:t>
        <a:bodyPr/>
        <a:lstStyle/>
        <a:p>
          <a:endParaRPr lang="en-US"/>
        </a:p>
      </dgm:t>
    </dgm:pt>
    <dgm:pt modelId="{EB8B216C-452E-41F3-8DF7-796BA766D8A9}" type="pres">
      <dgm:prSet presAssocID="{95FD31AB-3616-4CCC-A8D7-AC6065A28A36}" presName="adorn" presStyleLbl="fgAccFollowNode1" presStyleIdx="3" presStyleCnt="5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8F61DFD9-D8E6-457E-83BF-DE5D489592AE}" type="pres">
      <dgm:prSet presAssocID="{79EA9ED2-F520-4805-BD64-E617EFFACAC6}" presName="sibTrans" presStyleLbl="sibTrans2D1" presStyleIdx="0" presStyleCnt="0"/>
      <dgm:spPr/>
      <dgm:t>
        <a:bodyPr/>
        <a:lstStyle/>
        <a:p>
          <a:endParaRPr lang="en-US"/>
        </a:p>
      </dgm:t>
    </dgm:pt>
    <dgm:pt modelId="{0000F38E-5A25-49F0-B9CC-FFC0B549FB1B}" type="pres">
      <dgm:prSet presAssocID="{66CF3C75-E1D1-4E91-AD3D-00154A24B0D8}" presName="compNode" presStyleCnt="0"/>
      <dgm:spPr/>
    </dgm:pt>
    <dgm:pt modelId="{65D9FE61-2CE7-47C2-B4F7-AED5A312626F}" type="pres">
      <dgm:prSet presAssocID="{66CF3C75-E1D1-4E91-AD3D-00154A24B0D8}" presName="childRect" presStyleLbl="bgAcc1" presStyleIdx="4" presStyleCnt="5">
        <dgm:presLayoutVars>
          <dgm:bulletEnabled val="1"/>
        </dgm:presLayoutVars>
      </dgm:prSet>
      <dgm:spPr/>
    </dgm:pt>
    <dgm:pt modelId="{67BBB8C1-23B9-4FD1-8316-1AD319EA5C64}" type="pres">
      <dgm:prSet presAssocID="{66CF3C75-E1D1-4E91-AD3D-00154A24B0D8}" presName="parentText" presStyleLbl="node1" presStyleIdx="0" presStyleCnt="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BC66A93-5A03-4FFD-965C-9624B0915699}" type="pres">
      <dgm:prSet presAssocID="{66CF3C75-E1D1-4E91-AD3D-00154A24B0D8}" presName="parentRect" presStyleLbl="alignNode1" presStyleIdx="4" presStyleCnt="5"/>
      <dgm:spPr/>
      <dgm:t>
        <a:bodyPr/>
        <a:lstStyle/>
        <a:p>
          <a:endParaRPr lang="en-US"/>
        </a:p>
      </dgm:t>
    </dgm:pt>
    <dgm:pt modelId="{0B7A0869-C4C7-4D39-9B48-42885CE9AA20}" type="pres">
      <dgm:prSet presAssocID="{66CF3C75-E1D1-4E91-AD3D-00154A24B0D8}" presName="adorn" presStyleLbl="fgAccFollowNode1" presStyleIdx="4" presStyleCnt="5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</dgm:ptLst>
  <dgm:cxnLst>
    <dgm:cxn modelId="{C513F167-DE5B-40EF-B96C-0A5D1D8E16A2}" type="presOf" srcId="{8308D2E5-B928-44F8-846C-7CC3AE447A14}" destId="{3924310E-3297-47D3-819B-E4FD7775B6B8}" srcOrd="0" destOrd="0" presId="urn:microsoft.com/office/officeart/2005/8/layout/bList2"/>
    <dgm:cxn modelId="{6F91A98E-C5AC-4A2E-A37A-7121AB4D10C8}" type="presOf" srcId="{BFA7CBF0-C1A6-4B6B-8CA6-ED453D45D31A}" destId="{C064CB65-1BE7-48D7-88DE-E94F4623E47C}" srcOrd="1" destOrd="0" presId="urn:microsoft.com/office/officeart/2005/8/layout/bList2"/>
    <dgm:cxn modelId="{9D2FE5E6-BE17-4423-B6C1-2670A7C5C326}" srcId="{F8EC05DA-B054-4133-862C-651618084B24}" destId="{95FD31AB-3616-4CCC-A8D7-AC6065A28A36}" srcOrd="3" destOrd="0" parTransId="{FEA54C53-F92A-46E5-966C-EB58FC1C41EF}" sibTransId="{79EA9ED2-F520-4805-BD64-E617EFFACAC6}"/>
    <dgm:cxn modelId="{A3ABF407-A51C-4EB3-B3C2-EAD661E7642F}" type="presOf" srcId="{F43B873F-1E46-45AB-B9F7-E2B1A134E323}" destId="{D7EF05BC-4395-491F-B3CF-75796493BFED}" srcOrd="0" destOrd="0" presId="urn:microsoft.com/office/officeart/2005/8/layout/bList2"/>
    <dgm:cxn modelId="{64E72FA9-7DA6-4662-AC1F-0E7A1785C3F1}" srcId="{F8EC05DA-B054-4133-862C-651618084B24}" destId="{BFA7CBF0-C1A6-4B6B-8CA6-ED453D45D31A}" srcOrd="2" destOrd="0" parTransId="{5EEE41D2-F056-472C-A0B0-AB452424ADDC}" sibTransId="{F43B873F-1E46-45AB-B9F7-E2B1A134E323}"/>
    <dgm:cxn modelId="{C810437D-23FA-47EB-9B33-A28EDFE91E3A}" type="presOf" srcId="{D598AD09-1359-431C-9E06-B1751F806B08}" destId="{7A0B20FE-A724-4D75-936D-060869ACEA84}" srcOrd="1" destOrd="0" presId="urn:microsoft.com/office/officeart/2005/8/layout/bList2"/>
    <dgm:cxn modelId="{78D654AE-09DB-400C-9B58-EECCCB0C29D0}" type="presOf" srcId="{66CF3C75-E1D1-4E91-AD3D-00154A24B0D8}" destId="{7BC66A93-5A03-4FFD-965C-9624B0915699}" srcOrd="1" destOrd="0" presId="urn:microsoft.com/office/officeart/2005/8/layout/bList2"/>
    <dgm:cxn modelId="{126E9772-56E6-4A9B-A8C3-67A37142C866}" srcId="{F8EC05DA-B054-4133-862C-651618084B24}" destId="{B32E6E7F-9863-4829-BE6E-960227B05993}" srcOrd="1" destOrd="0" parTransId="{42912766-AA2F-4DF3-9133-1DDDF21609CA}" sibTransId="{8308D2E5-B928-44F8-846C-7CC3AE447A14}"/>
    <dgm:cxn modelId="{76E38730-97EF-43DB-BE6C-AAB3420FA5E6}" type="presOf" srcId="{B32E6E7F-9863-4829-BE6E-960227B05993}" destId="{6217E565-2C22-4509-943E-0144F3B7B620}" srcOrd="1" destOrd="0" presId="urn:microsoft.com/office/officeart/2005/8/layout/bList2"/>
    <dgm:cxn modelId="{6B2B61F5-4547-4CE6-80C0-2080CAE60BEC}" type="presOf" srcId="{79EA9ED2-F520-4805-BD64-E617EFFACAC6}" destId="{8F61DFD9-D8E6-457E-83BF-DE5D489592AE}" srcOrd="0" destOrd="0" presId="urn:microsoft.com/office/officeart/2005/8/layout/bList2"/>
    <dgm:cxn modelId="{F83A18D0-3F00-46B5-BE13-E00617FA57B5}" type="presOf" srcId="{F8EC05DA-B054-4133-862C-651618084B24}" destId="{40E81ECD-3793-4BF3-8295-BAEDE5B1D3D3}" srcOrd="0" destOrd="0" presId="urn:microsoft.com/office/officeart/2005/8/layout/bList2"/>
    <dgm:cxn modelId="{7DF0E5B6-1F5C-4A28-ACB2-F597D2F24DC5}" type="presOf" srcId="{66CF3C75-E1D1-4E91-AD3D-00154A24B0D8}" destId="{67BBB8C1-23B9-4FD1-8316-1AD319EA5C64}" srcOrd="0" destOrd="0" presId="urn:microsoft.com/office/officeart/2005/8/layout/bList2"/>
    <dgm:cxn modelId="{830E8639-1608-4D65-B375-66D666533053}" srcId="{F8EC05DA-B054-4133-862C-651618084B24}" destId="{66CF3C75-E1D1-4E91-AD3D-00154A24B0D8}" srcOrd="4" destOrd="0" parTransId="{608B74FA-7392-4248-92CE-B19CEA0370F9}" sibTransId="{C78FEC82-66AC-4724-AAC2-038017C74DD5}"/>
    <dgm:cxn modelId="{FE1D6D82-AE8D-492A-BDE4-0EAAEB8F8581}" type="presOf" srcId="{BFA7CBF0-C1A6-4B6B-8CA6-ED453D45D31A}" destId="{C385608A-45BB-450A-B58B-D4FAB05962A4}" srcOrd="0" destOrd="0" presId="urn:microsoft.com/office/officeart/2005/8/layout/bList2"/>
    <dgm:cxn modelId="{A6F5BC3A-FBEA-453A-AAC1-AC6308D4918D}" type="presOf" srcId="{4738165A-9FB0-4E07-A190-A9AECA3464DB}" destId="{DE238CC9-25DA-41C9-AF55-F4C9F1E72E24}" srcOrd="0" destOrd="0" presId="urn:microsoft.com/office/officeart/2005/8/layout/bList2"/>
    <dgm:cxn modelId="{9C5680E2-6B41-4DCF-84CC-1F47612F1025}" type="presOf" srcId="{95FD31AB-3616-4CCC-A8D7-AC6065A28A36}" destId="{6068C099-E760-4B1A-A05A-DF036BA81C18}" srcOrd="1" destOrd="0" presId="urn:microsoft.com/office/officeart/2005/8/layout/bList2"/>
    <dgm:cxn modelId="{B5F2AFC1-8AD3-4361-9434-B7FB7991957F}" type="presOf" srcId="{D598AD09-1359-431C-9E06-B1751F806B08}" destId="{B5268012-62C3-4C05-A381-73689F48C7E6}" srcOrd="0" destOrd="0" presId="urn:microsoft.com/office/officeart/2005/8/layout/bList2"/>
    <dgm:cxn modelId="{8FDDCFA4-B7B3-4764-B2B5-BA6530650E0D}" type="presOf" srcId="{B32E6E7F-9863-4829-BE6E-960227B05993}" destId="{AC681309-477A-4D53-9383-B73ECC4BAA90}" srcOrd="0" destOrd="0" presId="urn:microsoft.com/office/officeart/2005/8/layout/bList2"/>
    <dgm:cxn modelId="{8DF359B1-1425-4309-9E6B-4B80C1A4BCF5}" type="presOf" srcId="{95FD31AB-3616-4CCC-A8D7-AC6065A28A36}" destId="{295DD7CC-1CAB-4DAF-9AEF-64D8537B3B8C}" srcOrd="0" destOrd="0" presId="urn:microsoft.com/office/officeart/2005/8/layout/bList2"/>
    <dgm:cxn modelId="{A905D915-94B1-45E1-8F14-481FD5B90716}" srcId="{F8EC05DA-B054-4133-862C-651618084B24}" destId="{D598AD09-1359-431C-9E06-B1751F806B08}" srcOrd="0" destOrd="0" parTransId="{15024EF7-648E-45E7-8FB0-54C3CE9777B8}" sibTransId="{4738165A-9FB0-4E07-A190-A9AECA3464DB}"/>
    <dgm:cxn modelId="{0DE37A5E-0C26-438E-B2F5-98219B2EB5F6}" type="presParOf" srcId="{40E81ECD-3793-4BF3-8295-BAEDE5B1D3D3}" destId="{8A9316BF-787D-4FFE-BE1C-2E1DF1536E85}" srcOrd="0" destOrd="0" presId="urn:microsoft.com/office/officeart/2005/8/layout/bList2"/>
    <dgm:cxn modelId="{85600A06-8414-4159-B88D-7375466549E5}" type="presParOf" srcId="{8A9316BF-787D-4FFE-BE1C-2E1DF1536E85}" destId="{5627006A-F927-46D7-9A35-D9373747990B}" srcOrd="0" destOrd="0" presId="urn:microsoft.com/office/officeart/2005/8/layout/bList2"/>
    <dgm:cxn modelId="{A13720D4-C48C-4560-BD4A-E48EDFC8CC9D}" type="presParOf" srcId="{8A9316BF-787D-4FFE-BE1C-2E1DF1536E85}" destId="{B5268012-62C3-4C05-A381-73689F48C7E6}" srcOrd="1" destOrd="0" presId="urn:microsoft.com/office/officeart/2005/8/layout/bList2"/>
    <dgm:cxn modelId="{E43923FE-13F5-47CC-B581-919A2A57D8CA}" type="presParOf" srcId="{8A9316BF-787D-4FFE-BE1C-2E1DF1536E85}" destId="{7A0B20FE-A724-4D75-936D-060869ACEA84}" srcOrd="2" destOrd="0" presId="urn:microsoft.com/office/officeart/2005/8/layout/bList2"/>
    <dgm:cxn modelId="{0C744156-4E34-401A-ACAC-2D191C4178D5}" type="presParOf" srcId="{8A9316BF-787D-4FFE-BE1C-2E1DF1536E85}" destId="{798401B5-B9B7-454E-ABE0-5E359E1804AD}" srcOrd="3" destOrd="0" presId="urn:microsoft.com/office/officeart/2005/8/layout/bList2"/>
    <dgm:cxn modelId="{524936E0-3C9B-441D-99C0-63C406E717E7}" type="presParOf" srcId="{40E81ECD-3793-4BF3-8295-BAEDE5B1D3D3}" destId="{DE238CC9-25DA-41C9-AF55-F4C9F1E72E24}" srcOrd="1" destOrd="0" presId="urn:microsoft.com/office/officeart/2005/8/layout/bList2"/>
    <dgm:cxn modelId="{B1B8A099-EE52-40D8-AC2F-FDA4639FDD51}" type="presParOf" srcId="{40E81ECD-3793-4BF3-8295-BAEDE5B1D3D3}" destId="{04029B23-3EFE-4869-9C82-F201A21F7D21}" srcOrd="2" destOrd="0" presId="urn:microsoft.com/office/officeart/2005/8/layout/bList2"/>
    <dgm:cxn modelId="{903AA439-0663-406D-86C4-39E40A6FFE1F}" type="presParOf" srcId="{04029B23-3EFE-4869-9C82-F201A21F7D21}" destId="{D3052EA4-2D41-4DE4-9B27-76A9470EB2D8}" srcOrd="0" destOrd="0" presId="urn:microsoft.com/office/officeart/2005/8/layout/bList2"/>
    <dgm:cxn modelId="{A8BC6775-5ED2-42E9-B66F-6EB0A163594C}" type="presParOf" srcId="{04029B23-3EFE-4869-9C82-F201A21F7D21}" destId="{AC681309-477A-4D53-9383-B73ECC4BAA90}" srcOrd="1" destOrd="0" presId="urn:microsoft.com/office/officeart/2005/8/layout/bList2"/>
    <dgm:cxn modelId="{3A089BF3-8B73-45E3-A515-812CCE189DCF}" type="presParOf" srcId="{04029B23-3EFE-4869-9C82-F201A21F7D21}" destId="{6217E565-2C22-4509-943E-0144F3B7B620}" srcOrd="2" destOrd="0" presId="urn:microsoft.com/office/officeart/2005/8/layout/bList2"/>
    <dgm:cxn modelId="{5D07CDE0-5F6C-40B4-AD10-DA968B4892D9}" type="presParOf" srcId="{04029B23-3EFE-4869-9C82-F201A21F7D21}" destId="{6E7EB3EE-8293-40FA-A180-C58E07D1DDD3}" srcOrd="3" destOrd="0" presId="urn:microsoft.com/office/officeart/2005/8/layout/bList2"/>
    <dgm:cxn modelId="{2FBEE4E1-8C57-431F-8578-D18E23D7DA53}" type="presParOf" srcId="{40E81ECD-3793-4BF3-8295-BAEDE5B1D3D3}" destId="{3924310E-3297-47D3-819B-E4FD7775B6B8}" srcOrd="3" destOrd="0" presId="urn:microsoft.com/office/officeart/2005/8/layout/bList2"/>
    <dgm:cxn modelId="{EFFD2628-2BB6-4A41-8610-41BD7228D96A}" type="presParOf" srcId="{40E81ECD-3793-4BF3-8295-BAEDE5B1D3D3}" destId="{50905764-D844-4E9A-9BFA-0D21FAD5B9D3}" srcOrd="4" destOrd="0" presId="urn:microsoft.com/office/officeart/2005/8/layout/bList2"/>
    <dgm:cxn modelId="{190BD102-0E5B-446A-8857-B349842D8822}" type="presParOf" srcId="{50905764-D844-4E9A-9BFA-0D21FAD5B9D3}" destId="{6943DEA5-75AE-41A4-B9EB-9C04AD2015E5}" srcOrd="0" destOrd="0" presId="urn:microsoft.com/office/officeart/2005/8/layout/bList2"/>
    <dgm:cxn modelId="{9E6ACCDA-0057-4DAF-AA82-5DEDA8D0C5F6}" type="presParOf" srcId="{50905764-D844-4E9A-9BFA-0D21FAD5B9D3}" destId="{C385608A-45BB-450A-B58B-D4FAB05962A4}" srcOrd="1" destOrd="0" presId="urn:microsoft.com/office/officeart/2005/8/layout/bList2"/>
    <dgm:cxn modelId="{72D7F33F-E3BF-4F18-9F50-2A69F092AAA1}" type="presParOf" srcId="{50905764-D844-4E9A-9BFA-0D21FAD5B9D3}" destId="{C064CB65-1BE7-48D7-88DE-E94F4623E47C}" srcOrd="2" destOrd="0" presId="urn:microsoft.com/office/officeart/2005/8/layout/bList2"/>
    <dgm:cxn modelId="{B8E109E6-460C-4DE9-A6C4-F383592A8F7F}" type="presParOf" srcId="{50905764-D844-4E9A-9BFA-0D21FAD5B9D3}" destId="{8AE75E2D-FCBB-4CAF-B05F-77CE7544249B}" srcOrd="3" destOrd="0" presId="urn:microsoft.com/office/officeart/2005/8/layout/bList2"/>
    <dgm:cxn modelId="{E8BA0FB0-23A9-41E1-AD2A-570125F9FCF4}" type="presParOf" srcId="{40E81ECD-3793-4BF3-8295-BAEDE5B1D3D3}" destId="{D7EF05BC-4395-491F-B3CF-75796493BFED}" srcOrd="5" destOrd="0" presId="urn:microsoft.com/office/officeart/2005/8/layout/bList2"/>
    <dgm:cxn modelId="{23DBED63-692F-4203-BF90-4904AA1139E5}" type="presParOf" srcId="{40E81ECD-3793-4BF3-8295-BAEDE5B1D3D3}" destId="{9E2DAD77-2ED3-47B8-A8AD-4041E368230D}" srcOrd="6" destOrd="0" presId="urn:microsoft.com/office/officeart/2005/8/layout/bList2"/>
    <dgm:cxn modelId="{58D5DC75-CA24-4EB8-AC3A-CC66E679A0F7}" type="presParOf" srcId="{9E2DAD77-2ED3-47B8-A8AD-4041E368230D}" destId="{3103BFFE-02D8-49B8-99C6-C9F5C8ED143F}" srcOrd="0" destOrd="0" presId="urn:microsoft.com/office/officeart/2005/8/layout/bList2"/>
    <dgm:cxn modelId="{D84AB09D-3ED8-4EFA-B2B9-5C4D6E770317}" type="presParOf" srcId="{9E2DAD77-2ED3-47B8-A8AD-4041E368230D}" destId="{295DD7CC-1CAB-4DAF-9AEF-64D8537B3B8C}" srcOrd="1" destOrd="0" presId="urn:microsoft.com/office/officeart/2005/8/layout/bList2"/>
    <dgm:cxn modelId="{50C0134C-2604-4AE2-8662-223D05BD5412}" type="presParOf" srcId="{9E2DAD77-2ED3-47B8-A8AD-4041E368230D}" destId="{6068C099-E760-4B1A-A05A-DF036BA81C18}" srcOrd="2" destOrd="0" presId="urn:microsoft.com/office/officeart/2005/8/layout/bList2"/>
    <dgm:cxn modelId="{9B742E4C-B994-49F1-8F48-A70E12946F15}" type="presParOf" srcId="{9E2DAD77-2ED3-47B8-A8AD-4041E368230D}" destId="{EB8B216C-452E-41F3-8DF7-796BA766D8A9}" srcOrd="3" destOrd="0" presId="urn:microsoft.com/office/officeart/2005/8/layout/bList2"/>
    <dgm:cxn modelId="{455AF25A-BE0D-4242-957D-B67780CB37C8}" type="presParOf" srcId="{40E81ECD-3793-4BF3-8295-BAEDE5B1D3D3}" destId="{8F61DFD9-D8E6-457E-83BF-DE5D489592AE}" srcOrd="7" destOrd="0" presId="urn:microsoft.com/office/officeart/2005/8/layout/bList2"/>
    <dgm:cxn modelId="{612BCF8B-1BD1-4DFF-BBB1-68959BFD5D7B}" type="presParOf" srcId="{40E81ECD-3793-4BF3-8295-BAEDE5B1D3D3}" destId="{0000F38E-5A25-49F0-B9CC-FFC0B549FB1B}" srcOrd="8" destOrd="0" presId="urn:microsoft.com/office/officeart/2005/8/layout/bList2"/>
    <dgm:cxn modelId="{6E936405-2E90-4196-930B-4ABEBE765495}" type="presParOf" srcId="{0000F38E-5A25-49F0-B9CC-FFC0B549FB1B}" destId="{65D9FE61-2CE7-47C2-B4F7-AED5A312626F}" srcOrd="0" destOrd="0" presId="urn:microsoft.com/office/officeart/2005/8/layout/bList2"/>
    <dgm:cxn modelId="{00C70874-C53C-4F40-8F92-5342AFFC3458}" type="presParOf" srcId="{0000F38E-5A25-49F0-B9CC-FFC0B549FB1B}" destId="{67BBB8C1-23B9-4FD1-8316-1AD319EA5C64}" srcOrd="1" destOrd="0" presId="urn:microsoft.com/office/officeart/2005/8/layout/bList2"/>
    <dgm:cxn modelId="{4C7D3F11-C5E8-4693-83EA-26BD913A7615}" type="presParOf" srcId="{0000F38E-5A25-49F0-B9CC-FFC0B549FB1B}" destId="{7BC66A93-5A03-4FFD-965C-9624B0915699}" srcOrd="2" destOrd="0" presId="urn:microsoft.com/office/officeart/2005/8/layout/bList2"/>
    <dgm:cxn modelId="{E56FE279-24FE-4AC1-A40A-4CE67A7018D6}" type="presParOf" srcId="{0000F38E-5A25-49F0-B9CC-FFC0B549FB1B}" destId="{0B7A0869-C4C7-4D39-9B48-42885CE9AA20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8C03390-A11C-44CB-897A-5038996741B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017C654-CF2E-43C5-9012-A58869829D44}">
      <dgm:prSet/>
      <dgm:spPr/>
      <dgm:t>
        <a:bodyPr/>
        <a:lstStyle/>
        <a:p>
          <a:pPr rtl="0"/>
          <a:r>
            <a:rPr lang="en-US" dirty="0"/>
            <a:t>Data Cleaning</a:t>
          </a:r>
        </a:p>
      </dgm:t>
    </dgm:pt>
    <dgm:pt modelId="{BD847EF5-AA42-4126-BABA-9A9D3B43ACD5}" type="parTrans" cxnId="{AD1D4659-4278-46F9-B131-DF373641B2B3}">
      <dgm:prSet/>
      <dgm:spPr/>
      <dgm:t>
        <a:bodyPr/>
        <a:lstStyle/>
        <a:p>
          <a:endParaRPr lang="en-US"/>
        </a:p>
      </dgm:t>
    </dgm:pt>
    <dgm:pt modelId="{E468220A-C2AA-43F8-8ACA-E1D1FB222BCD}" type="sibTrans" cxnId="{AD1D4659-4278-46F9-B131-DF373641B2B3}">
      <dgm:prSet/>
      <dgm:spPr/>
      <dgm:t>
        <a:bodyPr/>
        <a:lstStyle/>
        <a:p>
          <a:endParaRPr lang="en-US"/>
        </a:p>
      </dgm:t>
    </dgm:pt>
    <dgm:pt modelId="{27AF23AD-9E77-47B4-B3F2-2A98666BC500}">
      <dgm:prSet/>
      <dgm:spPr/>
      <dgm:t>
        <a:bodyPr/>
        <a:lstStyle/>
        <a:p>
          <a:pPr rtl="0"/>
          <a:r>
            <a:rPr lang="en-US" dirty="0"/>
            <a:t>Spell Check</a:t>
          </a:r>
        </a:p>
      </dgm:t>
    </dgm:pt>
    <dgm:pt modelId="{EA41283E-7CAA-4B88-8882-E85CDBBF1CF8}" type="parTrans" cxnId="{AB8612D0-DA7F-4FC7-8075-0F2072393442}">
      <dgm:prSet/>
      <dgm:spPr/>
      <dgm:t>
        <a:bodyPr/>
        <a:lstStyle/>
        <a:p>
          <a:endParaRPr lang="en-US"/>
        </a:p>
      </dgm:t>
    </dgm:pt>
    <dgm:pt modelId="{E3AF19DF-AC9A-4589-A0A2-19F7415A3189}" type="sibTrans" cxnId="{AB8612D0-DA7F-4FC7-8075-0F2072393442}">
      <dgm:prSet/>
      <dgm:spPr/>
      <dgm:t>
        <a:bodyPr/>
        <a:lstStyle/>
        <a:p>
          <a:endParaRPr lang="en-US"/>
        </a:p>
      </dgm:t>
    </dgm:pt>
    <dgm:pt modelId="{B0E18891-6293-4D92-A1DB-B5249BBE42ED}">
      <dgm:prSet/>
      <dgm:spPr/>
      <dgm:t>
        <a:bodyPr/>
        <a:lstStyle/>
        <a:p>
          <a:pPr rtl="0"/>
          <a:r>
            <a:rPr lang="en-US"/>
            <a:t>Data Stemming</a:t>
          </a:r>
          <a:endParaRPr lang="en-US" dirty="0"/>
        </a:p>
      </dgm:t>
    </dgm:pt>
    <dgm:pt modelId="{F389A594-37D0-47FC-AA12-4AA01A9F4439}" type="parTrans" cxnId="{8BD2A462-0E6F-4875-A659-5AABE3558737}">
      <dgm:prSet/>
      <dgm:spPr/>
      <dgm:t>
        <a:bodyPr/>
        <a:lstStyle/>
        <a:p>
          <a:endParaRPr lang="en-US"/>
        </a:p>
      </dgm:t>
    </dgm:pt>
    <dgm:pt modelId="{6207BE2D-8EF6-4978-8496-9DC0F945507C}" type="sibTrans" cxnId="{8BD2A462-0E6F-4875-A659-5AABE3558737}">
      <dgm:prSet/>
      <dgm:spPr/>
      <dgm:t>
        <a:bodyPr/>
        <a:lstStyle/>
        <a:p>
          <a:endParaRPr lang="en-US"/>
        </a:p>
      </dgm:t>
    </dgm:pt>
    <dgm:pt modelId="{E5E45FF1-8C8A-4BE5-B156-1F955DD7ACB7}">
      <dgm:prSet/>
      <dgm:spPr/>
      <dgm:t>
        <a:bodyPr/>
        <a:lstStyle/>
        <a:p>
          <a:pPr rtl="0"/>
          <a:r>
            <a:rPr lang="en-US" dirty="0"/>
            <a:t>Intent Classification</a:t>
          </a:r>
        </a:p>
      </dgm:t>
    </dgm:pt>
    <dgm:pt modelId="{6736F11A-4F46-4B83-9757-DB80E4DC735B}" type="parTrans" cxnId="{CAB4F201-AB45-45D3-AA0B-C02027FE39F9}">
      <dgm:prSet/>
      <dgm:spPr/>
      <dgm:t>
        <a:bodyPr/>
        <a:lstStyle/>
        <a:p>
          <a:endParaRPr lang="en-US"/>
        </a:p>
      </dgm:t>
    </dgm:pt>
    <dgm:pt modelId="{A92A1CE2-53AA-4193-9BCA-0FB9C89D7713}" type="sibTrans" cxnId="{CAB4F201-AB45-45D3-AA0B-C02027FE39F9}">
      <dgm:prSet/>
      <dgm:spPr/>
      <dgm:t>
        <a:bodyPr/>
        <a:lstStyle/>
        <a:p>
          <a:endParaRPr lang="en-US"/>
        </a:p>
      </dgm:t>
    </dgm:pt>
    <dgm:pt modelId="{B791CDC2-5BE1-4F45-83F5-0E058A4E194D}">
      <dgm:prSet/>
      <dgm:spPr/>
      <dgm:t>
        <a:bodyPr/>
        <a:lstStyle/>
        <a:p>
          <a:pPr rtl="0"/>
          <a:r>
            <a:rPr lang="en-US" dirty="0"/>
            <a:t>Sub – Intent Classification </a:t>
          </a:r>
        </a:p>
      </dgm:t>
    </dgm:pt>
    <dgm:pt modelId="{E8FF3980-953F-4D18-B57B-1BF3F2849997}" type="parTrans" cxnId="{FB046AFD-703C-45F1-B539-03A544944FA3}">
      <dgm:prSet/>
      <dgm:spPr/>
      <dgm:t>
        <a:bodyPr/>
        <a:lstStyle/>
        <a:p>
          <a:endParaRPr lang="en-US"/>
        </a:p>
      </dgm:t>
    </dgm:pt>
    <dgm:pt modelId="{DB2E81FE-61AC-465E-A0B0-A022B14FBB0F}" type="sibTrans" cxnId="{FB046AFD-703C-45F1-B539-03A544944FA3}">
      <dgm:prSet/>
      <dgm:spPr/>
      <dgm:t>
        <a:bodyPr/>
        <a:lstStyle/>
        <a:p>
          <a:endParaRPr lang="en-US"/>
        </a:p>
      </dgm:t>
    </dgm:pt>
    <dgm:pt modelId="{EBD1966B-E69D-4C6E-A789-A6C6CF6E674A}" type="pres">
      <dgm:prSet presAssocID="{48C03390-A11C-44CB-897A-5038996741B9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2828AA9-73F2-4C44-81C8-410B32747ED1}" type="pres">
      <dgm:prSet presAssocID="{48C03390-A11C-44CB-897A-5038996741B9}" presName="arrow" presStyleLbl="bgShp" presStyleIdx="0" presStyleCnt="1"/>
      <dgm:spPr/>
    </dgm:pt>
    <dgm:pt modelId="{323FCE01-E1B7-4CDC-AFFC-D423B24B5C55}" type="pres">
      <dgm:prSet presAssocID="{48C03390-A11C-44CB-897A-5038996741B9}" presName="linearProcess" presStyleCnt="0"/>
      <dgm:spPr/>
    </dgm:pt>
    <dgm:pt modelId="{A0B759D4-FA83-4C74-A4FB-0F59C31317EC}" type="pres">
      <dgm:prSet presAssocID="{5017C654-CF2E-43C5-9012-A58869829D44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462E01-5A68-4A0D-B6BB-CF3D84BA55C6}" type="pres">
      <dgm:prSet presAssocID="{E468220A-C2AA-43F8-8ACA-E1D1FB222BCD}" presName="sibTrans" presStyleCnt="0"/>
      <dgm:spPr/>
    </dgm:pt>
    <dgm:pt modelId="{5E45F460-8888-4D73-A1CB-59FA5B0A02CB}" type="pres">
      <dgm:prSet presAssocID="{27AF23AD-9E77-47B4-B3F2-2A98666BC500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7070D7-A088-4C4A-AC49-59D7D420BD63}" type="pres">
      <dgm:prSet presAssocID="{E3AF19DF-AC9A-4589-A0A2-19F7415A3189}" presName="sibTrans" presStyleCnt="0"/>
      <dgm:spPr/>
    </dgm:pt>
    <dgm:pt modelId="{AC13CF60-B95B-4201-B4F4-6957C67FA686}" type="pres">
      <dgm:prSet presAssocID="{B0E18891-6293-4D92-A1DB-B5249BBE42ED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A515FF-05C0-4140-8936-2DC44972D187}" type="pres">
      <dgm:prSet presAssocID="{6207BE2D-8EF6-4978-8496-9DC0F945507C}" presName="sibTrans" presStyleCnt="0"/>
      <dgm:spPr/>
    </dgm:pt>
    <dgm:pt modelId="{EA574CE4-9F90-433B-A09D-F74BCA79B8DB}" type="pres">
      <dgm:prSet presAssocID="{E5E45FF1-8C8A-4BE5-B156-1F955DD7ACB7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01A558F-5754-4F57-AC74-FA40FC823E10}" type="pres">
      <dgm:prSet presAssocID="{A92A1CE2-53AA-4193-9BCA-0FB9C89D7713}" presName="sibTrans" presStyleCnt="0"/>
      <dgm:spPr/>
    </dgm:pt>
    <dgm:pt modelId="{F1466BF7-4B7B-42F2-A497-503A1DE93D50}" type="pres">
      <dgm:prSet presAssocID="{B791CDC2-5BE1-4F45-83F5-0E058A4E194D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A6AC3D4-225F-4B29-A6DB-9B569944CBC4}" type="presOf" srcId="{48C03390-A11C-44CB-897A-5038996741B9}" destId="{EBD1966B-E69D-4C6E-A789-A6C6CF6E674A}" srcOrd="0" destOrd="0" presId="urn:microsoft.com/office/officeart/2005/8/layout/hProcess9"/>
    <dgm:cxn modelId="{9707FA10-5C3B-4694-A207-229687615D84}" type="presOf" srcId="{B0E18891-6293-4D92-A1DB-B5249BBE42ED}" destId="{AC13CF60-B95B-4201-B4F4-6957C67FA686}" srcOrd="0" destOrd="0" presId="urn:microsoft.com/office/officeart/2005/8/layout/hProcess9"/>
    <dgm:cxn modelId="{8BD2A462-0E6F-4875-A659-5AABE3558737}" srcId="{48C03390-A11C-44CB-897A-5038996741B9}" destId="{B0E18891-6293-4D92-A1DB-B5249BBE42ED}" srcOrd="2" destOrd="0" parTransId="{F389A594-37D0-47FC-AA12-4AA01A9F4439}" sibTransId="{6207BE2D-8EF6-4978-8496-9DC0F945507C}"/>
    <dgm:cxn modelId="{AD1D4659-4278-46F9-B131-DF373641B2B3}" srcId="{48C03390-A11C-44CB-897A-5038996741B9}" destId="{5017C654-CF2E-43C5-9012-A58869829D44}" srcOrd="0" destOrd="0" parTransId="{BD847EF5-AA42-4126-BABA-9A9D3B43ACD5}" sibTransId="{E468220A-C2AA-43F8-8ACA-E1D1FB222BCD}"/>
    <dgm:cxn modelId="{254BDAEC-6260-450D-9F53-29C107CB8968}" type="presOf" srcId="{27AF23AD-9E77-47B4-B3F2-2A98666BC500}" destId="{5E45F460-8888-4D73-A1CB-59FA5B0A02CB}" srcOrd="0" destOrd="0" presId="urn:microsoft.com/office/officeart/2005/8/layout/hProcess9"/>
    <dgm:cxn modelId="{139D5087-015A-48E3-B986-5F4D01204096}" type="presOf" srcId="{E5E45FF1-8C8A-4BE5-B156-1F955DD7ACB7}" destId="{EA574CE4-9F90-433B-A09D-F74BCA79B8DB}" srcOrd="0" destOrd="0" presId="urn:microsoft.com/office/officeart/2005/8/layout/hProcess9"/>
    <dgm:cxn modelId="{FB046AFD-703C-45F1-B539-03A544944FA3}" srcId="{48C03390-A11C-44CB-897A-5038996741B9}" destId="{B791CDC2-5BE1-4F45-83F5-0E058A4E194D}" srcOrd="4" destOrd="0" parTransId="{E8FF3980-953F-4D18-B57B-1BF3F2849997}" sibTransId="{DB2E81FE-61AC-465E-A0B0-A022B14FBB0F}"/>
    <dgm:cxn modelId="{EA7EEA0F-4C59-4962-A3BD-31AA413D2361}" type="presOf" srcId="{B791CDC2-5BE1-4F45-83F5-0E058A4E194D}" destId="{F1466BF7-4B7B-42F2-A497-503A1DE93D50}" srcOrd="0" destOrd="0" presId="urn:microsoft.com/office/officeart/2005/8/layout/hProcess9"/>
    <dgm:cxn modelId="{AB8612D0-DA7F-4FC7-8075-0F2072393442}" srcId="{48C03390-A11C-44CB-897A-5038996741B9}" destId="{27AF23AD-9E77-47B4-B3F2-2A98666BC500}" srcOrd="1" destOrd="0" parTransId="{EA41283E-7CAA-4B88-8882-E85CDBBF1CF8}" sibTransId="{E3AF19DF-AC9A-4589-A0A2-19F7415A3189}"/>
    <dgm:cxn modelId="{BCDA7F8C-10D1-40B7-897A-D9DCFF2EC742}" type="presOf" srcId="{5017C654-CF2E-43C5-9012-A58869829D44}" destId="{A0B759D4-FA83-4C74-A4FB-0F59C31317EC}" srcOrd="0" destOrd="0" presId="urn:microsoft.com/office/officeart/2005/8/layout/hProcess9"/>
    <dgm:cxn modelId="{CAB4F201-AB45-45D3-AA0B-C02027FE39F9}" srcId="{48C03390-A11C-44CB-897A-5038996741B9}" destId="{E5E45FF1-8C8A-4BE5-B156-1F955DD7ACB7}" srcOrd="3" destOrd="0" parTransId="{6736F11A-4F46-4B83-9757-DB80E4DC735B}" sibTransId="{A92A1CE2-53AA-4193-9BCA-0FB9C89D7713}"/>
    <dgm:cxn modelId="{18582DBA-6C87-40E8-99DC-E477A8ED057A}" type="presParOf" srcId="{EBD1966B-E69D-4C6E-A789-A6C6CF6E674A}" destId="{E2828AA9-73F2-4C44-81C8-410B32747ED1}" srcOrd="0" destOrd="0" presId="urn:microsoft.com/office/officeart/2005/8/layout/hProcess9"/>
    <dgm:cxn modelId="{37F2560A-779B-4AF0-BEE0-44BECA20E481}" type="presParOf" srcId="{EBD1966B-E69D-4C6E-A789-A6C6CF6E674A}" destId="{323FCE01-E1B7-4CDC-AFFC-D423B24B5C55}" srcOrd="1" destOrd="0" presId="urn:microsoft.com/office/officeart/2005/8/layout/hProcess9"/>
    <dgm:cxn modelId="{D8DC2ED7-6ACB-457D-A575-E4770100D7DF}" type="presParOf" srcId="{323FCE01-E1B7-4CDC-AFFC-D423B24B5C55}" destId="{A0B759D4-FA83-4C74-A4FB-0F59C31317EC}" srcOrd="0" destOrd="0" presId="urn:microsoft.com/office/officeart/2005/8/layout/hProcess9"/>
    <dgm:cxn modelId="{44D7D1B8-595D-4DF7-B476-4CFFF0B18437}" type="presParOf" srcId="{323FCE01-E1B7-4CDC-AFFC-D423B24B5C55}" destId="{62462E01-5A68-4A0D-B6BB-CF3D84BA55C6}" srcOrd="1" destOrd="0" presId="urn:microsoft.com/office/officeart/2005/8/layout/hProcess9"/>
    <dgm:cxn modelId="{915C9788-85A4-4013-8F46-2770331221DD}" type="presParOf" srcId="{323FCE01-E1B7-4CDC-AFFC-D423B24B5C55}" destId="{5E45F460-8888-4D73-A1CB-59FA5B0A02CB}" srcOrd="2" destOrd="0" presId="urn:microsoft.com/office/officeart/2005/8/layout/hProcess9"/>
    <dgm:cxn modelId="{AD521F06-3218-4E70-A33F-FAE521553023}" type="presParOf" srcId="{323FCE01-E1B7-4CDC-AFFC-D423B24B5C55}" destId="{407070D7-A088-4C4A-AC49-59D7D420BD63}" srcOrd="3" destOrd="0" presId="urn:microsoft.com/office/officeart/2005/8/layout/hProcess9"/>
    <dgm:cxn modelId="{38F90BF6-63AD-46A3-B7DF-55D60BDEEEF6}" type="presParOf" srcId="{323FCE01-E1B7-4CDC-AFFC-D423B24B5C55}" destId="{AC13CF60-B95B-4201-B4F4-6957C67FA686}" srcOrd="4" destOrd="0" presId="urn:microsoft.com/office/officeart/2005/8/layout/hProcess9"/>
    <dgm:cxn modelId="{29FD264A-8AC1-4C3F-9287-EE1DB205F57D}" type="presParOf" srcId="{323FCE01-E1B7-4CDC-AFFC-D423B24B5C55}" destId="{35A515FF-05C0-4140-8936-2DC44972D187}" srcOrd="5" destOrd="0" presId="urn:microsoft.com/office/officeart/2005/8/layout/hProcess9"/>
    <dgm:cxn modelId="{E8CF4B34-5A4F-4F04-A342-51E950F4A043}" type="presParOf" srcId="{323FCE01-E1B7-4CDC-AFFC-D423B24B5C55}" destId="{EA574CE4-9F90-433B-A09D-F74BCA79B8DB}" srcOrd="6" destOrd="0" presId="urn:microsoft.com/office/officeart/2005/8/layout/hProcess9"/>
    <dgm:cxn modelId="{B7BB56D9-5D6C-4772-8611-5891B035BD2F}" type="presParOf" srcId="{323FCE01-E1B7-4CDC-AFFC-D423B24B5C55}" destId="{A01A558F-5754-4F57-AC74-FA40FC823E10}" srcOrd="7" destOrd="0" presId="urn:microsoft.com/office/officeart/2005/8/layout/hProcess9"/>
    <dgm:cxn modelId="{0B38AC1C-E631-4AFC-AA54-836797F5DF3B}" type="presParOf" srcId="{323FCE01-E1B7-4CDC-AFFC-D423B24B5C55}" destId="{F1466BF7-4B7B-42F2-A497-503A1DE93D50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978DD6-D3DF-44F6-AAD5-2296D6131DAF}">
      <dsp:nvSpPr>
        <dsp:cNvPr id="0" name=""/>
        <dsp:cNvSpPr/>
      </dsp:nvSpPr>
      <dsp:spPr>
        <a:xfrm>
          <a:off x="4168" y="83617"/>
          <a:ext cx="1443819" cy="1356764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/>
            <a:t>PERSONAL BANKING SERVICES</a:t>
          </a:r>
          <a:endParaRPr lang="en-US" sz="1300" kern="1200" dirty="0"/>
        </a:p>
      </dsp:txBody>
      <dsp:txXfrm>
        <a:off x="4168" y="83617"/>
        <a:ext cx="1443819" cy="1356764"/>
      </dsp:txXfrm>
    </dsp:sp>
    <dsp:sp modelId="{FA1DD0D0-526A-4E43-8CF1-68B4010390F0}">
      <dsp:nvSpPr>
        <dsp:cNvPr id="0" name=""/>
        <dsp:cNvSpPr/>
      </dsp:nvSpPr>
      <dsp:spPr>
        <a:xfrm>
          <a:off x="1553819" y="64965"/>
          <a:ext cx="1489538" cy="139406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/>
            <a:t>UNINTERRUPTED CUSTOMER SUPPORT</a:t>
          </a:r>
          <a:endParaRPr lang="en-US" sz="1300" kern="1200" dirty="0"/>
        </a:p>
      </dsp:txBody>
      <dsp:txXfrm>
        <a:off x="1553819" y="64965"/>
        <a:ext cx="1489538" cy="1394069"/>
      </dsp:txXfrm>
    </dsp:sp>
    <dsp:sp modelId="{F996B8CA-A2FA-450E-A3C9-5ACE0B220B9F}">
      <dsp:nvSpPr>
        <dsp:cNvPr id="0" name=""/>
        <dsp:cNvSpPr/>
      </dsp:nvSpPr>
      <dsp:spPr>
        <a:xfrm>
          <a:off x="3149189" y="37711"/>
          <a:ext cx="1540824" cy="1448577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/>
            <a:t>CUSTOMER FEEDBACK &amp; MEASUREMENTS</a:t>
          </a:r>
          <a:endParaRPr lang="en-US" sz="1300" kern="1200" dirty="0"/>
        </a:p>
      </dsp:txBody>
      <dsp:txXfrm>
        <a:off x="3149189" y="37711"/>
        <a:ext cx="1540824" cy="1448577"/>
      </dsp:txXfrm>
    </dsp:sp>
    <dsp:sp modelId="{9F96CED1-6AB5-47C3-8325-BAC4B4ABA220}">
      <dsp:nvSpPr>
        <dsp:cNvPr id="0" name=""/>
        <dsp:cNvSpPr/>
      </dsp:nvSpPr>
      <dsp:spPr>
        <a:xfrm>
          <a:off x="4795845" y="15251"/>
          <a:ext cx="1506175" cy="1493496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/>
            <a:t>DELIVERING PERSONALIZED MARKETING</a:t>
          </a:r>
          <a:endParaRPr lang="en-US" sz="1300" kern="1200" dirty="0"/>
        </a:p>
      </dsp:txBody>
      <dsp:txXfrm>
        <a:off x="4795845" y="15251"/>
        <a:ext cx="1506175" cy="1493496"/>
      </dsp:txXfrm>
    </dsp:sp>
    <dsp:sp modelId="{0F3792F9-7294-4430-980C-6C180A2C6883}">
      <dsp:nvSpPr>
        <dsp:cNvPr id="0" name=""/>
        <dsp:cNvSpPr/>
      </dsp:nvSpPr>
      <dsp:spPr>
        <a:xfrm>
          <a:off x="6407852" y="15023"/>
          <a:ext cx="1512779" cy="1493953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lvl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b="1" i="0" kern="1200" dirty="0"/>
            <a:t>EMPLOYEE SELF-SERVICE</a:t>
          </a:r>
          <a:endParaRPr lang="en-US" sz="1300" kern="1200" dirty="0"/>
        </a:p>
      </dsp:txBody>
      <dsp:txXfrm>
        <a:off x="6407852" y="15023"/>
        <a:ext cx="1512779" cy="149395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19236C-8C63-42FA-9D15-F33FB25BF17A}">
      <dsp:nvSpPr>
        <dsp:cNvPr id="0" name=""/>
        <dsp:cNvSpPr/>
      </dsp:nvSpPr>
      <dsp:spPr>
        <a:xfrm>
          <a:off x="2588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Paycheck</a:t>
          </a:r>
        </a:p>
      </dsp:txBody>
      <dsp:txXfrm>
        <a:off x="2588" y="56144"/>
        <a:ext cx="919060" cy="551436"/>
      </dsp:txXfrm>
    </dsp:sp>
    <dsp:sp modelId="{B1718868-FAD0-495B-9196-B1C6C99091AC}">
      <dsp:nvSpPr>
        <dsp:cNvPr id="0" name=""/>
        <dsp:cNvSpPr/>
      </dsp:nvSpPr>
      <dsp:spPr>
        <a:xfrm>
          <a:off x="1013554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Payroll</a:t>
          </a:r>
        </a:p>
      </dsp:txBody>
      <dsp:txXfrm>
        <a:off x="1013554" y="56144"/>
        <a:ext cx="919060" cy="551436"/>
      </dsp:txXfrm>
    </dsp:sp>
    <dsp:sp modelId="{71D5E046-E68A-498B-8A3B-0466496A0411}">
      <dsp:nvSpPr>
        <dsp:cNvPr id="0" name=""/>
        <dsp:cNvSpPr/>
      </dsp:nvSpPr>
      <dsp:spPr>
        <a:xfrm>
          <a:off x="2024520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HR Policy and Procedures</a:t>
          </a:r>
        </a:p>
      </dsp:txBody>
      <dsp:txXfrm>
        <a:off x="2024520" y="56144"/>
        <a:ext cx="919060" cy="551436"/>
      </dsp:txXfrm>
    </dsp:sp>
    <dsp:sp modelId="{D79C28E3-AAA5-41B4-BD32-5853D465B44D}">
      <dsp:nvSpPr>
        <dsp:cNvPr id="0" name=""/>
        <dsp:cNvSpPr/>
      </dsp:nvSpPr>
      <dsp:spPr>
        <a:xfrm>
          <a:off x="3035486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Provident Fund</a:t>
          </a:r>
        </a:p>
      </dsp:txBody>
      <dsp:txXfrm>
        <a:off x="3035486" y="56144"/>
        <a:ext cx="919060" cy="551436"/>
      </dsp:txXfrm>
    </dsp:sp>
    <dsp:sp modelId="{B2D1BD66-E4BD-427C-BFD0-AAFD5B7EA873}">
      <dsp:nvSpPr>
        <dsp:cNvPr id="0" name=""/>
        <dsp:cNvSpPr/>
      </dsp:nvSpPr>
      <dsp:spPr>
        <a:xfrm>
          <a:off x="4046453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GPA and Medical Insurance</a:t>
          </a:r>
        </a:p>
      </dsp:txBody>
      <dsp:txXfrm>
        <a:off x="4046453" y="56144"/>
        <a:ext cx="919060" cy="551436"/>
      </dsp:txXfrm>
    </dsp:sp>
    <dsp:sp modelId="{FD448043-FDD6-4238-A3CC-89C1CB03E3C2}">
      <dsp:nvSpPr>
        <dsp:cNvPr id="0" name=""/>
        <dsp:cNvSpPr/>
      </dsp:nvSpPr>
      <dsp:spPr>
        <a:xfrm>
          <a:off x="5057419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GTL Insurance</a:t>
          </a:r>
        </a:p>
      </dsp:txBody>
      <dsp:txXfrm>
        <a:off x="5057419" y="56144"/>
        <a:ext cx="919060" cy="551436"/>
      </dsp:txXfrm>
    </dsp:sp>
    <dsp:sp modelId="{742EFFD7-FBD9-4CB4-BF7E-43E89FCA0B3A}">
      <dsp:nvSpPr>
        <dsp:cNvPr id="0" name=""/>
        <dsp:cNvSpPr/>
      </dsp:nvSpPr>
      <dsp:spPr>
        <a:xfrm>
          <a:off x="6068385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Gym/Fitness</a:t>
          </a:r>
        </a:p>
      </dsp:txBody>
      <dsp:txXfrm>
        <a:off x="6068385" y="56144"/>
        <a:ext cx="919060" cy="551436"/>
      </dsp:txXfrm>
    </dsp:sp>
    <dsp:sp modelId="{75B25073-3591-4F13-8D43-DC4268D48C93}">
      <dsp:nvSpPr>
        <dsp:cNvPr id="0" name=""/>
        <dsp:cNvSpPr/>
      </dsp:nvSpPr>
      <dsp:spPr>
        <a:xfrm>
          <a:off x="7079351" y="56144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Gratuity</a:t>
          </a:r>
        </a:p>
      </dsp:txBody>
      <dsp:txXfrm>
        <a:off x="7079351" y="56144"/>
        <a:ext cx="919060" cy="551436"/>
      </dsp:txXfrm>
    </dsp:sp>
    <dsp:sp modelId="{97BE85EB-484E-4B6F-8705-6642C838A2EF}">
      <dsp:nvSpPr>
        <dsp:cNvPr id="0" name=""/>
        <dsp:cNvSpPr/>
      </dsp:nvSpPr>
      <dsp:spPr>
        <a:xfrm>
          <a:off x="2588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Workday Leaves</a:t>
          </a:r>
        </a:p>
      </dsp:txBody>
      <dsp:txXfrm>
        <a:off x="2588" y="699487"/>
        <a:ext cx="919060" cy="551436"/>
      </dsp:txXfrm>
    </dsp:sp>
    <dsp:sp modelId="{6C162349-2269-4A88-AA90-D2CE82FDD01B}">
      <dsp:nvSpPr>
        <dsp:cNvPr id="0" name=""/>
        <dsp:cNvSpPr/>
      </dsp:nvSpPr>
      <dsp:spPr>
        <a:xfrm>
          <a:off x="1013554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Job Posting</a:t>
          </a:r>
        </a:p>
      </dsp:txBody>
      <dsp:txXfrm>
        <a:off x="1013554" y="699487"/>
        <a:ext cx="919060" cy="551436"/>
      </dsp:txXfrm>
    </dsp:sp>
    <dsp:sp modelId="{9B44846A-C3BC-4AA7-8470-8CFB06AF7F7F}">
      <dsp:nvSpPr>
        <dsp:cNvPr id="0" name=""/>
        <dsp:cNvSpPr/>
      </dsp:nvSpPr>
      <dsp:spPr>
        <a:xfrm>
          <a:off x="2024520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Referral Incentive</a:t>
          </a:r>
        </a:p>
      </dsp:txBody>
      <dsp:txXfrm>
        <a:off x="2024520" y="699487"/>
        <a:ext cx="919060" cy="551436"/>
      </dsp:txXfrm>
    </dsp:sp>
    <dsp:sp modelId="{17BE8640-7BCB-415D-8613-A22117095995}">
      <dsp:nvSpPr>
        <dsp:cNvPr id="0" name=""/>
        <dsp:cNvSpPr/>
      </dsp:nvSpPr>
      <dsp:spPr>
        <a:xfrm>
          <a:off x="3035486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Salary Advance</a:t>
          </a:r>
        </a:p>
      </dsp:txBody>
      <dsp:txXfrm>
        <a:off x="3035486" y="699487"/>
        <a:ext cx="919060" cy="551436"/>
      </dsp:txXfrm>
    </dsp:sp>
    <dsp:sp modelId="{69D72379-7479-46D9-A446-A92B0E24BB7F}">
      <dsp:nvSpPr>
        <dsp:cNvPr id="0" name=""/>
        <dsp:cNvSpPr/>
      </dsp:nvSpPr>
      <dsp:spPr>
        <a:xfrm>
          <a:off x="4046453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EAP</a:t>
          </a:r>
        </a:p>
      </dsp:txBody>
      <dsp:txXfrm>
        <a:off x="4046453" y="699487"/>
        <a:ext cx="919060" cy="551436"/>
      </dsp:txXfrm>
    </dsp:sp>
    <dsp:sp modelId="{57B1A395-BD23-47A7-9821-A91B4BE2F49B}">
      <dsp:nvSpPr>
        <dsp:cNvPr id="0" name=""/>
        <dsp:cNvSpPr/>
      </dsp:nvSpPr>
      <dsp:spPr>
        <a:xfrm>
          <a:off x="5057419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Zeta/ Meal Card</a:t>
          </a:r>
        </a:p>
      </dsp:txBody>
      <dsp:txXfrm>
        <a:off x="5057419" y="699487"/>
        <a:ext cx="919060" cy="551436"/>
      </dsp:txXfrm>
    </dsp:sp>
    <dsp:sp modelId="{9EFC1D72-A373-4B17-9C16-634D997E6518}">
      <dsp:nvSpPr>
        <dsp:cNvPr id="0" name=""/>
        <dsp:cNvSpPr/>
      </dsp:nvSpPr>
      <dsp:spPr>
        <a:xfrm>
          <a:off x="6068385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Day Care</a:t>
          </a:r>
        </a:p>
      </dsp:txBody>
      <dsp:txXfrm>
        <a:off x="6068385" y="699487"/>
        <a:ext cx="919060" cy="551436"/>
      </dsp:txXfrm>
    </dsp:sp>
    <dsp:sp modelId="{BEF2CF12-A0F5-4089-9233-654A28F7272C}">
      <dsp:nvSpPr>
        <dsp:cNvPr id="0" name=""/>
        <dsp:cNvSpPr/>
      </dsp:nvSpPr>
      <dsp:spPr>
        <a:xfrm>
          <a:off x="7079351" y="699487"/>
          <a:ext cx="919060" cy="551436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dk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/>
            <a:t>Long Service Award</a:t>
          </a:r>
        </a:p>
      </dsp:txBody>
      <dsp:txXfrm>
        <a:off x="7079351" y="699487"/>
        <a:ext cx="919060" cy="5514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27006A-F927-46D7-9A35-D9373747990B}">
      <dsp:nvSpPr>
        <dsp:cNvPr id="0" name=""/>
        <dsp:cNvSpPr/>
      </dsp:nvSpPr>
      <dsp:spPr>
        <a:xfrm>
          <a:off x="920885" y="759"/>
          <a:ext cx="1194007" cy="8913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0B20FE-A724-4D75-936D-060869ACEA84}">
      <dsp:nvSpPr>
        <dsp:cNvPr id="0" name=""/>
        <dsp:cNvSpPr/>
      </dsp:nvSpPr>
      <dsp:spPr>
        <a:xfrm>
          <a:off x="920885" y="892060"/>
          <a:ext cx="1194007" cy="38325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Wells Fargo</a:t>
          </a:r>
        </a:p>
      </dsp:txBody>
      <dsp:txXfrm>
        <a:off x="920885" y="892060"/>
        <a:ext cx="840850" cy="383259"/>
      </dsp:txXfrm>
    </dsp:sp>
    <dsp:sp modelId="{798401B5-B9B7-454E-ABE0-5E359E1804AD}">
      <dsp:nvSpPr>
        <dsp:cNvPr id="0" name=""/>
        <dsp:cNvSpPr/>
      </dsp:nvSpPr>
      <dsp:spPr>
        <a:xfrm>
          <a:off x="1795512" y="952938"/>
          <a:ext cx="417902" cy="417902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052EA4-2D41-4DE4-9B27-76A9470EB2D8}">
      <dsp:nvSpPr>
        <dsp:cNvPr id="0" name=""/>
        <dsp:cNvSpPr/>
      </dsp:nvSpPr>
      <dsp:spPr>
        <a:xfrm>
          <a:off x="2316947" y="759"/>
          <a:ext cx="1194007" cy="8913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2703526"/>
              <a:satOff val="7966"/>
              <a:lumOff val="-1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17E565-2C22-4509-943E-0144F3B7B620}">
      <dsp:nvSpPr>
        <dsp:cNvPr id="0" name=""/>
        <dsp:cNvSpPr/>
      </dsp:nvSpPr>
      <dsp:spPr>
        <a:xfrm>
          <a:off x="2316947" y="892060"/>
          <a:ext cx="1194007" cy="383259"/>
        </a:xfrm>
        <a:prstGeom prst="rect">
          <a:avLst/>
        </a:prstGeom>
        <a:solidFill>
          <a:schemeClr val="accent4">
            <a:hueOff val="-2703526"/>
            <a:satOff val="7966"/>
            <a:lumOff val="-1275"/>
            <a:alphaOff val="0"/>
          </a:schemeClr>
        </a:solidFill>
        <a:ln w="25400" cap="flat" cmpd="sng" algn="ctr">
          <a:solidFill>
            <a:schemeClr val="accent4">
              <a:hueOff val="-2703526"/>
              <a:satOff val="7966"/>
              <a:lumOff val="-1275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 Discover </a:t>
          </a:r>
        </a:p>
      </dsp:txBody>
      <dsp:txXfrm>
        <a:off x="2316947" y="892060"/>
        <a:ext cx="840850" cy="383259"/>
      </dsp:txXfrm>
    </dsp:sp>
    <dsp:sp modelId="{6E7EB3EE-8293-40FA-A180-C58E07D1DDD3}">
      <dsp:nvSpPr>
        <dsp:cNvPr id="0" name=""/>
        <dsp:cNvSpPr/>
      </dsp:nvSpPr>
      <dsp:spPr>
        <a:xfrm>
          <a:off x="3191574" y="952938"/>
          <a:ext cx="417902" cy="417902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-2781944"/>
              <a:satOff val="4267"/>
              <a:lumOff val="11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943DEA5-75AE-41A4-B9EB-9C04AD2015E5}">
      <dsp:nvSpPr>
        <dsp:cNvPr id="0" name=""/>
        <dsp:cNvSpPr/>
      </dsp:nvSpPr>
      <dsp:spPr>
        <a:xfrm>
          <a:off x="3713010" y="759"/>
          <a:ext cx="1194007" cy="8913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5407052"/>
              <a:satOff val="15933"/>
              <a:lumOff val="-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64CB65-1BE7-48D7-88DE-E94F4623E47C}">
      <dsp:nvSpPr>
        <dsp:cNvPr id="0" name=""/>
        <dsp:cNvSpPr/>
      </dsp:nvSpPr>
      <dsp:spPr>
        <a:xfrm>
          <a:off x="3713010" y="892060"/>
          <a:ext cx="1194007" cy="383259"/>
        </a:xfrm>
        <a:prstGeom prst="rect">
          <a:avLst/>
        </a:prstGeom>
        <a:solidFill>
          <a:schemeClr val="accent4">
            <a:hueOff val="-5407052"/>
            <a:satOff val="15933"/>
            <a:lumOff val="-2549"/>
            <a:alphaOff val="0"/>
          </a:schemeClr>
        </a:solidFill>
        <a:ln w="25400" cap="flat" cmpd="sng" algn="ctr">
          <a:solidFill>
            <a:schemeClr val="accent4">
              <a:hueOff val="-5407052"/>
              <a:satOff val="15933"/>
              <a:lumOff val="-2549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Bank of America</a:t>
          </a:r>
        </a:p>
      </dsp:txBody>
      <dsp:txXfrm>
        <a:off x="3713010" y="892060"/>
        <a:ext cx="840850" cy="383259"/>
      </dsp:txXfrm>
    </dsp:sp>
    <dsp:sp modelId="{8AE75E2D-FCBB-4CAF-B05F-77CE7544249B}">
      <dsp:nvSpPr>
        <dsp:cNvPr id="0" name=""/>
        <dsp:cNvSpPr/>
      </dsp:nvSpPr>
      <dsp:spPr>
        <a:xfrm>
          <a:off x="4587637" y="952938"/>
          <a:ext cx="417902" cy="417902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-5563887"/>
              <a:satOff val="8534"/>
              <a:lumOff val="23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03BFFE-02D8-49B8-99C6-C9F5C8ED143F}">
      <dsp:nvSpPr>
        <dsp:cNvPr id="0" name=""/>
        <dsp:cNvSpPr/>
      </dsp:nvSpPr>
      <dsp:spPr>
        <a:xfrm>
          <a:off x="5109073" y="759"/>
          <a:ext cx="1194007" cy="8913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8110578"/>
              <a:satOff val="23899"/>
              <a:lumOff val="-3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68C099-E760-4B1A-A05A-DF036BA81C18}">
      <dsp:nvSpPr>
        <dsp:cNvPr id="0" name=""/>
        <dsp:cNvSpPr/>
      </dsp:nvSpPr>
      <dsp:spPr>
        <a:xfrm>
          <a:off x="5109073" y="892060"/>
          <a:ext cx="1194007" cy="383259"/>
        </a:xfrm>
        <a:prstGeom prst="rect">
          <a:avLst/>
        </a:prstGeom>
        <a:solidFill>
          <a:schemeClr val="accent4">
            <a:hueOff val="-8110578"/>
            <a:satOff val="23899"/>
            <a:lumOff val="-3824"/>
            <a:alphaOff val="0"/>
          </a:schemeClr>
        </a:solidFill>
        <a:ln w="25400" cap="flat" cmpd="sng" algn="ctr">
          <a:solidFill>
            <a:schemeClr val="accent4">
              <a:hueOff val="-8110578"/>
              <a:satOff val="23899"/>
              <a:lumOff val="-3824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JP Morgan Chase</a:t>
          </a:r>
        </a:p>
      </dsp:txBody>
      <dsp:txXfrm>
        <a:off x="5109073" y="892060"/>
        <a:ext cx="840850" cy="383259"/>
      </dsp:txXfrm>
    </dsp:sp>
    <dsp:sp modelId="{EB8B216C-452E-41F3-8DF7-796BA766D8A9}">
      <dsp:nvSpPr>
        <dsp:cNvPr id="0" name=""/>
        <dsp:cNvSpPr/>
      </dsp:nvSpPr>
      <dsp:spPr>
        <a:xfrm>
          <a:off x="5983700" y="952938"/>
          <a:ext cx="417902" cy="417902"/>
        </a:xfrm>
        <a:prstGeom prst="ellipse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-8345831"/>
              <a:satOff val="12801"/>
              <a:lumOff val="351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5D9FE61-2CE7-47C2-B4F7-AED5A312626F}">
      <dsp:nvSpPr>
        <dsp:cNvPr id="0" name=""/>
        <dsp:cNvSpPr/>
      </dsp:nvSpPr>
      <dsp:spPr>
        <a:xfrm>
          <a:off x="6505136" y="759"/>
          <a:ext cx="1194007" cy="891301"/>
        </a:xfrm>
        <a:prstGeom prst="round2SameRect">
          <a:avLst>
            <a:gd name="adj1" fmla="val 8000"/>
            <a:gd name="adj2" fmla="val 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-10814105"/>
              <a:satOff val="31865"/>
              <a:lumOff val="-5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C66A93-5A03-4FFD-965C-9624B0915699}">
      <dsp:nvSpPr>
        <dsp:cNvPr id="0" name=""/>
        <dsp:cNvSpPr/>
      </dsp:nvSpPr>
      <dsp:spPr>
        <a:xfrm>
          <a:off x="6505136" y="892060"/>
          <a:ext cx="1194007" cy="383259"/>
        </a:xfrm>
        <a:prstGeom prst="rect">
          <a:avLst/>
        </a:prstGeom>
        <a:solidFill>
          <a:schemeClr val="accent4">
            <a:hueOff val="-10814105"/>
            <a:satOff val="31865"/>
            <a:lumOff val="-5098"/>
            <a:alphaOff val="0"/>
          </a:schemeClr>
        </a:solidFill>
        <a:ln w="25400" cap="flat" cmpd="sng" algn="ctr">
          <a:solidFill>
            <a:schemeClr val="accent4">
              <a:hueOff val="-10814105"/>
              <a:satOff val="31865"/>
              <a:lumOff val="-509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0" rIns="16510" bIns="0" numCol="1" spcCol="1270" anchor="ctr" anchorCtr="0">
          <a:noAutofit/>
        </a:bodyPr>
        <a:lstStyle/>
        <a:p>
          <a:pPr lvl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300" kern="1200" dirty="0"/>
            <a:t>Capital one</a:t>
          </a:r>
        </a:p>
      </dsp:txBody>
      <dsp:txXfrm>
        <a:off x="6505136" y="892060"/>
        <a:ext cx="840850" cy="383259"/>
      </dsp:txXfrm>
    </dsp:sp>
    <dsp:sp modelId="{0B7A0869-C4C7-4D39-9B48-42885CE9AA20}">
      <dsp:nvSpPr>
        <dsp:cNvPr id="0" name=""/>
        <dsp:cNvSpPr/>
      </dsp:nvSpPr>
      <dsp:spPr>
        <a:xfrm>
          <a:off x="7379763" y="952938"/>
          <a:ext cx="417902" cy="417902"/>
        </a:xfrm>
        <a:prstGeom prst="ellipse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accent4">
              <a:tint val="40000"/>
              <a:alpha val="90000"/>
              <a:hueOff val="-11127774"/>
              <a:satOff val="17068"/>
              <a:lumOff val="46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828AA9-73F2-4C44-81C8-410B32747ED1}">
      <dsp:nvSpPr>
        <dsp:cNvPr id="0" name=""/>
        <dsp:cNvSpPr/>
      </dsp:nvSpPr>
      <dsp:spPr>
        <a:xfrm>
          <a:off x="621982" y="0"/>
          <a:ext cx="7049135" cy="376713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0B759D4-FA83-4C74-A4FB-0F59C31317EC}">
      <dsp:nvSpPr>
        <dsp:cNvPr id="0" name=""/>
        <dsp:cNvSpPr/>
      </dsp:nvSpPr>
      <dsp:spPr>
        <a:xfrm>
          <a:off x="3644" y="1130141"/>
          <a:ext cx="1593425" cy="1506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Data Cleaning</a:t>
          </a:r>
        </a:p>
      </dsp:txBody>
      <dsp:txXfrm>
        <a:off x="77203" y="1203700"/>
        <a:ext cx="1446307" cy="1359737"/>
      </dsp:txXfrm>
    </dsp:sp>
    <dsp:sp modelId="{5E45F460-8888-4D73-A1CB-59FA5B0A02CB}">
      <dsp:nvSpPr>
        <dsp:cNvPr id="0" name=""/>
        <dsp:cNvSpPr/>
      </dsp:nvSpPr>
      <dsp:spPr>
        <a:xfrm>
          <a:off x="1676740" y="1130141"/>
          <a:ext cx="1593425" cy="1506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Spell Check</a:t>
          </a:r>
        </a:p>
      </dsp:txBody>
      <dsp:txXfrm>
        <a:off x="1750299" y="1203700"/>
        <a:ext cx="1446307" cy="1359737"/>
      </dsp:txXfrm>
    </dsp:sp>
    <dsp:sp modelId="{AC13CF60-B95B-4201-B4F4-6957C67FA686}">
      <dsp:nvSpPr>
        <dsp:cNvPr id="0" name=""/>
        <dsp:cNvSpPr/>
      </dsp:nvSpPr>
      <dsp:spPr>
        <a:xfrm>
          <a:off x="3349837" y="1130141"/>
          <a:ext cx="1593425" cy="1506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/>
            <a:t>Data Stemming</a:t>
          </a:r>
          <a:endParaRPr lang="en-US" sz="1700" kern="1200" dirty="0"/>
        </a:p>
      </dsp:txBody>
      <dsp:txXfrm>
        <a:off x="3423396" y="1203700"/>
        <a:ext cx="1446307" cy="1359737"/>
      </dsp:txXfrm>
    </dsp:sp>
    <dsp:sp modelId="{EA574CE4-9F90-433B-A09D-F74BCA79B8DB}">
      <dsp:nvSpPr>
        <dsp:cNvPr id="0" name=""/>
        <dsp:cNvSpPr/>
      </dsp:nvSpPr>
      <dsp:spPr>
        <a:xfrm>
          <a:off x="5022933" y="1130141"/>
          <a:ext cx="1593425" cy="1506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Intent Classification</a:t>
          </a:r>
        </a:p>
      </dsp:txBody>
      <dsp:txXfrm>
        <a:off x="5096492" y="1203700"/>
        <a:ext cx="1446307" cy="1359737"/>
      </dsp:txXfrm>
    </dsp:sp>
    <dsp:sp modelId="{F1466BF7-4B7B-42F2-A497-503A1DE93D50}">
      <dsp:nvSpPr>
        <dsp:cNvPr id="0" name=""/>
        <dsp:cNvSpPr/>
      </dsp:nvSpPr>
      <dsp:spPr>
        <a:xfrm>
          <a:off x="6696030" y="1130141"/>
          <a:ext cx="1593425" cy="15068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/>
            <a:t>Sub – Intent Classification </a:t>
          </a:r>
        </a:p>
      </dsp:txBody>
      <dsp:txXfrm>
        <a:off x="6769589" y="1203700"/>
        <a:ext cx="1446307" cy="135973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029" tIns="46514" rIns="93029" bIns="46514" numCol="1" anchor="t" anchorCtr="0" compatLnSpc="1">
            <a:prstTxWarp prst="textNoShape">
              <a:avLst/>
            </a:prstTxWarp>
          </a:bodyPr>
          <a:lstStyle>
            <a:lvl1pPr defTabSz="930275">
              <a:defRPr kumimoji="1" sz="1200">
                <a:latin typeface="Tahoma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3988" y="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029" tIns="46514" rIns="93029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kumimoji="1" sz="1200">
                <a:latin typeface="Tahoma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8563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029" tIns="46514" rIns="93029" bIns="46514" numCol="1" anchor="b" anchorCtr="0" compatLnSpc="1">
            <a:prstTxWarp prst="textNoShape">
              <a:avLst/>
            </a:prstTxWarp>
          </a:bodyPr>
          <a:lstStyle>
            <a:lvl1pPr defTabSz="930275">
              <a:defRPr kumimoji="1" sz="1200">
                <a:latin typeface="Tahoma" pitchFamily="34" charset="0"/>
              </a:defRPr>
            </a:lvl1pPr>
          </a:lstStyle>
          <a:p>
            <a:endParaRPr lang="en-US" altLang="en-US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3988" y="8818563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3029" tIns="46514" rIns="93029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kumimoji="1" sz="1200">
                <a:latin typeface="Tahoma" pitchFamily="34" charset="0"/>
              </a:defRPr>
            </a:lvl1pPr>
          </a:lstStyle>
          <a:p>
            <a:fld id="{7CD992F2-2E49-4BC1-937C-A4BE5086B220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251023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19381" tIns="0" rIns="19381" bIns="0" numCol="1" anchor="t" anchorCtr="0" compatLnSpc="1">
            <a:prstTxWarp prst="textNoShape">
              <a:avLst/>
            </a:prstTxWarp>
          </a:bodyPr>
          <a:lstStyle>
            <a:lvl1pPr defTabSz="930275">
              <a:defRPr kumimoji="1" sz="1000" i="1">
                <a:latin typeface="Tahoma" pitchFamily="34" charset="0"/>
              </a:defRPr>
            </a:lvl1pPr>
          </a:lstStyle>
          <a:p>
            <a:r>
              <a:rPr lang="en-US" altLang="en-US"/>
              <a:t>*</a:t>
            </a:r>
            <a:endParaRPr lang="en-US" altLang="en-US" sz="1200" i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19381" tIns="0" rIns="19381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kumimoji="1" sz="1000" i="1">
                <a:latin typeface="Tahoma" pitchFamily="34" charset="0"/>
              </a:defRPr>
            </a:lvl1pPr>
          </a:lstStyle>
          <a:p>
            <a:r>
              <a:rPr lang="en-US" altLang="en-US"/>
              <a:t>07/16/96</a:t>
            </a:r>
            <a:endParaRPr lang="en-US" altLang="en-US" sz="1200" i="0"/>
          </a:p>
        </p:txBody>
      </p:sp>
      <p:sp>
        <p:nvSpPr>
          <p:cNvPr id="2052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12700" cap="sq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3675" tIns="46838" rIns="93675" bIns="468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19381" tIns="0" rIns="19381" bIns="0" numCol="1" anchor="b" anchorCtr="0" compatLnSpc="1">
            <a:prstTxWarp prst="textNoShape">
              <a:avLst/>
            </a:prstTxWarp>
          </a:bodyPr>
          <a:lstStyle>
            <a:lvl1pPr defTabSz="930275">
              <a:defRPr kumimoji="1" sz="1000" i="1">
                <a:latin typeface="Tahoma" pitchFamily="34" charset="0"/>
              </a:defRPr>
            </a:lvl1pPr>
          </a:lstStyle>
          <a:p>
            <a:r>
              <a:rPr lang="en-US" altLang="en-US"/>
              <a:t>*</a:t>
            </a:r>
            <a:endParaRPr lang="en-US" altLang="en-US" sz="1200" i="0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19381" tIns="0" rIns="19381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kumimoji="1" sz="1000" i="1">
                <a:latin typeface="Tahoma" pitchFamily="34" charset="0"/>
              </a:defRPr>
            </a:lvl1pPr>
          </a:lstStyle>
          <a:p>
            <a:r>
              <a:rPr lang="en-US" altLang="en-US"/>
              <a:t>##</a:t>
            </a:r>
            <a:endParaRPr lang="en-US" altLang="en-US" sz="1200" i="0"/>
          </a:p>
        </p:txBody>
      </p:sp>
    </p:spTree>
    <p:extLst>
      <p:ext uri="{BB962C8B-B14F-4D97-AF65-F5344CB8AC3E}">
        <p14:creationId xmlns:p14="http://schemas.microsoft.com/office/powerpoint/2010/main" val="3596613990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Grp="1" noChangeArrowheads="1"/>
          </p:cNvSpPr>
          <p:nvPr>
            <p:ph type="hdr" sz="quarter"/>
          </p:nvPr>
        </p:nvSpPr>
        <p:spPr>
          <a:ln/>
        </p:spPr>
        <p:txBody>
          <a:bodyPr/>
          <a:lstStyle/>
          <a:p>
            <a:r>
              <a:rPr lang="en-US" altLang="en-US"/>
              <a:t>*</a:t>
            </a:r>
            <a:endParaRPr lang="en-US" altLang="en-US" sz="1200" i="0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dt" idx="1"/>
          </p:nvPr>
        </p:nvSpPr>
        <p:spPr>
          <a:ln/>
        </p:spPr>
        <p:txBody>
          <a:bodyPr/>
          <a:lstStyle/>
          <a:p>
            <a:r>
              <a:rPr lang="en-US" altLang="en-US"/>
              <a:t>07/16/96</a:t>
            </a:r>
            <a:endParaRPr lang="en-US" altLang="en-US" sz="1200" i="0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4"/>
          </p:nvPr>
        </p:nvSpPr>
        <p:spPr>
          <a:ln/>
        </p:spPr>
        <p:txBody>
          <a:bodyPr/>
          <a:lstStyle/>
          <a:p>
            <a:r>
              <a:rPr lang="en-US" altLang="en-US"/>
              <a:t>*</a:t>
            </a:r>
            <a:endParaRPr lang="en-US" altLang="en-US" sz="1200" i="0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r>
              <a:rPr lang="en-US" altLang="en-US"/>
              <a:t>##</a:t>
            </a:r>
            <a:endParaRPr lang="en-US" altLang="en-US" sz="1200" i="0"/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gradFill flip="none" rotWithShape="1">
          <a:gsLst>
            <a:gs pos="97000">
              <a:schemeClr val="bg1">
                <a:lumMod val="78000"/>
              </a:schemeClr>
            </a:gs>
            <a:gs pos="0">
              <a:schemeClr val="bg1">
                <a:alpha val="85000"/>
                <a:lumMod val="92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142945" y="1091879"/>
            <a:ext cx="8918302" cy="3829713"/>
            <a:chOff x="142945" y="685955"/>
            <a:chExt cx="8918302" cy="3829713"/>
          </a:xfrm>
        </p:grpSpPr>
        <p:sp>
          <p:nvSpPr>
            <p:cNvPr id="18" name="Rectangle 17"/>
            <p:cNvSpPr/>
            <p:nvPr/>
          </p:nvSpPr>
          <p:spPr>
            <a:xfrm>
              <a:off x="4124492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779558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3607094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434630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262165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2917237" y="291382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2399844" y="24734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2227380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882452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1537524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1192595" y="291382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20131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847667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502738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118442" y="3943884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945972" y="4134306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773508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3601044" y="3943884"/>
              <a:ext cx="121365" cy="3792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428580" y="4134306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256115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083651" y="4134306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2911187" y="3758902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738723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566259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2393794" y="3943884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2221330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048866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1876402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1703938" y="4134306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1531474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1359009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1186545" y="375890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014081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841617" y="3943884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669153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496688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24224" y="3943884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151760" y="4134306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121467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3948997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3086676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2914212" y="333908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741748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569284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2396819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2051891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1706963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1534498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672177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27249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7906946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7562012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7389548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7217084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7044619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872155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699691" y="291382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354762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182298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6009834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664906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319977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4975049" y="291382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802585" y="32892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630120" y="309881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7900896" y="3943884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7728426" y="4134306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7555962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7383498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7211034" y="4134306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7038569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6866105" y="4134306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6693641" y="3758902"/>
              <a:ext cx="121365" cy="3792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1" name="Rectangle 90"/>
            <p:cNvSpPr/>
            <p:nvPr/>
          </p:nvSpPr>
          <p:spPr>
            <a:xfrm>
              <a:off x="6521177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2" name="Rectangle 91"/>
            <p:cNvSpPr/>
            <p:nvPr/>
          </p:nvSpPr>
          <p:spPr>
            <a:xfrm>
              <a:off x="6348712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3" name="Rectangle 92"/>
            <p:cNvSpPr/>
            <p:nvPr/>
          </p:nvSpPr>
          <p:spPr>
            <a:xfrm>
              <a:off x="6176248" y="3943884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4" name="Rectangle 93"/>
            <p:cNvSpPr/>
            <p:nvPr/>
          </p:nvSpPr>
          <p:spPr>
            <a:xfrm>
              <a:off x="6003784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5" name="Rectangle 94"/>
            <p:cNvSpPr/>
            <p:nvPr/>
          </p:nvSpPr>
          <p:spPr>
            <a:xfrm>
              <a:off x="5831320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6" name="Rectangle 95"/>
            <p:cNvSpPr/>
            <p:nvPr/>
          </p:nvSpPr>
          <p:spPr>
            <a:xfrm>
              <a:off x="5658856" y="3943884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5486391" y="4134306"/>
              <a:ext cx="121365" cy="3792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5313927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141463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4968999" y="3758902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4796535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4624070" y="3943884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3" name="Rectangle 102"/>
            <p:cNvSpPr/>
            <p:nvPr/>
          </p:nvSpPr>
          <p:spPr>
            <a:xfrm>
              <a:off x="4451606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4" name="Rectangle 103"/>
            <p:cNvSpPr/>
            <p:nvPr/>
          </p:nvSpPr>
          <p:spPr>
            <a:xfrm>
              <a:off x="4279142" y="4134306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7903921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6" name="Rectangle 105"/>
            <p:cNvSpPr/>
            <p:nvPr/>
          </p:nvSpPr>
          <p:spPr>
            <a:xfrm>
              <a:off x="7731451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558987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8" name="Rectangle 107"/>
            <p:cNvSpPr/>
            <p:nvPr/>
          </p:nvSpPr>
          <p:spPr>
            <a:xfrm>
              <a:off x="7041594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09" name="Rectangle 108"/>
            <p:cNvSpPr/>
            <p:nvPr/>
          </p:nvSpPr>
          <p:spPr>
            <a:xfrm>
              <a:off x="6869130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0" name="Rectangle 109"/>
            <p:cNvSpPr/>
            <p:nvPr/>
          </p:nvSpPr>
          <p:spPr>
            <a:xfrm>
              <a:off x="6696666" y="333908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1" name="Rectangle 110"/>
            <p:cNvSpPr/>
            <p:nvPr/>
          </p:nvSpPr>
          <p:spPr>
            <a:xfrm>
              <a:off x="6524202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6351737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6179273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6006809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5834345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661881" y="352406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5489416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8" name="Rectangle 117"/>
            <p:cNvSpPr/>
            <p:nvPr/>
          </p:nvSpPr>
          <p:spPr>
            <a:xfrm>
              <a:off x="5316952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19" name="Rectangle 118"/>
            <p:cNvSpPr/>
            <p:nvPr/>
          </p:nvSpPr>
          <p:spPr>
            <a:xfrm>
              <a:off x="4972024" y="333908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0" name="Rectangle 119"/>
            <p:cNvSpPr/>
            <p:nvPr/>
          </p:nvSpPr>
          <p:spPr>
            <a:xfrm>
              <a:off x="4799559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1" name="Rectangle 120"/>
            <p:cNvSpPr/>
            <p:nvPr/>
          </p:nvSpPr>
          <p:spPr>
            <a:xfrm>
              <a:off x="4454631" y="371449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2" name="Rectangle 121"/>
            <p:cNvSpPr/>
            <p:nvPr/>
          </p:nvSpPr>
          <p:spPr>
            <a:xfrm>
              <a:off x="8773468" y="291597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3" name="Rectangle 122"/>
            <p:cNvSpPr/>
            <p:nvPr/>
          </p:nvSpPr>
          <p:spPr>
            <a:xfrm>
              <a:off x="8601004" y="329137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4" name="Rectangle 123"/>
            <p:cNvSpPr/>
            <p:nvPr/>
          </p:nvSpPr>
          <p:spPr>
            <a:xfrm>
              <a:off x="8428539" y="3100954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5" name="Rectangle 124"/>
            <p:cNvSpPr/>
            <p:nvPr/>
          </p:nvSpPr>
          <p:spPr>
            <a:xfrm>
              <a:off x="8083611" y="329137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>
              <a:off x="8939882" y="4136449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7" name="Rectangle 126"/>
            <p:cNvSpPr/>
            <p:nvPr/>
          </p:nvSpPr>
          <p:spPr>
            <a:xfrm>
              <a:off x="8767418" y="3761045"/>
              <a:ext cx="121365" cy="37921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8" name="Rectangle 127"/>
            <p:cNvSpPr/>
            <p:nvPr/>
          </p:nvSpPr>
          <p:spPr>
            <a:xfrm>
              <a:off x="8594954" y="4136449"/>
              <a:ext cx="121365" cy="3792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29" name="Rectangle 128"/>
            <p:cNvSpPr/>
            <p:nvPr/>
          </p:nvSpPr>
          <p:spPr>
            <a:xfrm>
              <a:off x="8422489" y="4120195"/>
              <a:ext cx="121365" cy="379219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0" name="Rectangle 129"/>
            <p:cNvSpPr/>
            <p:nvPr/>
          </p:nvSpPr>
          <p:spPr>
            <a:xfrm>
              <a:off x="8077561" y="4136449"/>
              <a:ext cx="121365" cy="37921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1" name="Rectangle 130"/>
            <p:cNvSpPr/>
            <p:nvPr/>
          </p:nvSpPr>
          <p:spPr>
            <a:xfrm>
              <a:off x="8770443" y="334122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2" name="Rectangle 131"/>
            <p:cNvSpPr/>
            <p:nvPr/>
          </p:nvSpPr>
          <p:spPr>
            <a:xfrm>
              <a:off x="8597978" y="37166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3" name="Rectangle 132"/>
            <p:cNvSpPr/>
            <p:nvPr/>
          </p:nvSpPr>
          <p:spPr>
            <a:xfrm>
              <a:off x="8253050" y="371663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4" name="Rectangle 133"/>
            <p:cNvSpPr/>
            <p:nvPr/>
          </p:nvSpPr>
          <p:spPr>
            <a:xfrm>
              <a:off x="4109627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5" name="Rectangle 134"/>
            <p:cNvSpPr/>
            <p:nvPr/>
          </p:nvSpPr>
          <p:spPr>
            <a:xfrm>
              <a:off x="3764693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6" name="Rectangle 135"/>
            <p:cNvSpPr/>
            <p:nvPr/>
          </p:nvSpPr>
          <p:spPr>
            <a:xfrm>
              <a:off x="3592229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7" name="Rectangle 136"/>
            <p:cNvSpPr/>
            <p:nvPr/>
          </p:nvSpPr>
          <p:spPr>
            <a:xfrm>
              <a:off x="3419765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8" name="Rectangle 137"/>
            <p:cNvSpPr/>
            <p:nvPr/>
          </p:nvSpPr>
          <p:spPr>
            <a:xfrm>
              <a:off x="2212515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39" name="Rectangle 138"/>
            <p:cNvSpPr/>
            <p:nvPr/>
          </p:nvSpPr>
          <p:spPr>
            <a:xfrm>
              <a:off x="1867587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0" name="Rectangle 139"/>
            <p:cNvSpPr/>
            <p:nvPr/>
          </p:nvSpPr>
          <p:spPr>
            <a:xfrm>
              <a:off x="1177730" y="197343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1" name="Rectangle 140"/>
            <p:cNvSpPr/>
            <p:nvPr/>
          </p:nvSpPr>
          <p:spPr>
            <a:xfrm>
              <a:off x="487873" y="124353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2" name="Rectangle 141"/>
            <p:cNvSpPr/>
            <p:nvPr/>
          </p:nvSpPr>
          <p:spPr>
            <a:xfrm>
              <a:off x="142945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3" name="Rectangle 142"/>
            <p:cNvSpPr/>
            <p:nvPr/>
          </p:nvSpPr>
          <p:spPr>
            <a:xfrm>
              <a:off x="3934132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4" name="Rectangle 143"/>
            <p:cNvSpPr/>
            <p:nvPr/>
          </p:nvSpPr>
          <p:spPr>
            <a:xfrm>
              <a:off x="3071811" y="193737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5" name="Rectangle 144"/>
            <p:cNvSpPr/>
            <p:nvPr/>
          </p:nvSpPr>
          <p:spPr>
            <a:xfrm>
              <a:off x="2726883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6" name="Rectangle 145"/>
            <p:cNvSpPr/>
            <p:nvPr/>
          </p:nvSpPr>
          <p:spPr>
            <a:xfrm>
              <a:off x="2554419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7" name="Rectangle 146"/>
            <p:cNvSpPr/>
            <p:nvPr/>
          </p:nvSpPr>
          <p:spPr>
            <a:xfrm>
              <a:off x="2037026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8" name="Rectangle 147"/>
            <p:cNvSpPr/>
            <p:nvPr/>
          </p:nvSpPr>
          <p:spPr>
            <a:xfrm>
              <a:off x="1692098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49" name="Rectangle 148"/>
            <p:cNvSpPr/>
            <p:nvPr/>
          </p:nvSpPr>
          <p:spPr>
            <a:xfrm>
              <a:off x="1519633" y="211749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312384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7892081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7547147" y="136985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7374683" y="170704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4" name="Rectangle 153"/>
            <p:cNvSpPr/>
            <p:nvPr/>
          </p:nvSpPr>
          <p:spPr>
            <a:xfrm>
              <a:off x="7202219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5" name="Rectangle 154"/>
            <p:cNvSpPr/>
            <p:nvPr/>
          </p:nvSpPr>
          <p:spPr>
            <a:xfrm>
              <a:off x="7029754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6" name="Rectangle 155"/>
            <p:cNvSpPr/>
            <p:nvPr/>
          </p:nvSpPr>
          <p:spPr>
            <a:xfrm>
              <a:off x="6857290" y="166901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6684826" y="68595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6339897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6167433" y="1858627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5650041" y="170704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5305112" y="171576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4960184" y="1973431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4615255" y="215841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4270327" y="23488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889056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716586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544122" y="2473493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026729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6854265" y="209427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6681801" y="1540544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6509337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6336872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6164408" y="2283884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5991944" y="194161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5819480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5647016" y="258367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5474551" y="277409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5302087" y="2141020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4784694" y="158398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8773233" y="155860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8586139" y="1267589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8413674" y="2160556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8068746" y="2350978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8770208" y="1983862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8583113" y="27762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8238185" y="2776235"/>
              <a:ext cx="121365" cy="37921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187" name="Rectangle 186"/>
          <p:cNvSpPr/>
          <p:nvPr userDrawn="1"/>
        </p:nvSpPr>
        <p:spPr>
          <a:xfrm>
            <a:off x="0" y="5034987"/>
            <a:ext cx="9144000" cy="182301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pic>
        <p:nvPicPr>
          <p:cNvPr id="188" name="Picture 18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9" y="5320406"/>
            <a:ext cx="3543472" cy="1252172"/>
          </a:xfrm>
          <a:prstGeom prst="rect">
            <a:avLst/>
          </a:prstGeom>
        </p:spPr>
      </p:pic>
      <p:sp>
        <p:nvSpPr>
          <p:cNvPr id="189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930275" y="1249363"/>
            <a:ext cx="7652838" cy="7889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lang="en-US" smtClean="0">
                <a:latin typeface="+mj-lt"/>
              </a:defRPr>
            </a:lvl1pPr>
          </a:lstStyle>
          <a:p>
            <a:pPr lvl="0">
              <a:lnSpc>
                <a:spcPct val="90000"/>
              </a:lnSpc>
              <a:spcBef>
                <a:spcPct val="50000"/>
              </a:spcBef>
              <a:buClrTx/>
            </a:pPr>
            <a:r>
              <a:rPr lang="en-US"/>
              <a:t>Edit Master text styles</a:t>
            </a:r>
          </a:p>
        </p:txBody>
      </p:sp>
      <p:sp>
        <p:nvSpPr>
          <p:cNvPr id="190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613198" y="5597243"/>
            <a:ext cx="3214902" cy="6985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wo Column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4572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0" y="1295400"/>
            <a:ext cx="4124325" cy="4267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800600" y="1295400"/>
            <a:ext cx="4124325" cy="4267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1525"/>
            <a:ext cx="4571999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576762" y="771525"/>
            <a:ext cx="4571999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pic>
        <p:nvPicPr>
          <p:cNvPr id="19" name="Picture 18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03681"/>
            <a:ext cx="1354772" cy="478418"/>
          </a:xfrm>
          <a:prstGeom prst="rect">
            <a:avLst/>
          </a:prstGeom>
        </p:spPr>
      </p:pic>
      <p:sp>
        <p:nvSpPr>
          <p:cNvPr id="20" name="Rectangle 19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1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0" y="6110868"/>
            <a:ext cx="9144000" cy="7471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0" y="6785325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5" name="Text Box 18"/>
          <p:cNvSpPr txBox="1">
            <a:spLocks noChangeArrowheads="1"/>
          </p:cNvSpPr>
          <p:nvPr userDrawn="1"/>
        </p:nvSpPr>
        <p:spPr bwMode="auto">
          <a:xfrm>
            <a:off x="6595447" y="5819539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26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284237" y="6096539"/>
            <a:ext cx="8575525" cy="685560"/>
          </a:xfrm>
          <a:prstGeom prst="rect">
            <a:avLst/>
          </a:prstGeom>
        </p:spPr>
        <p:txBody>
          <a:bodyPr lIns="0" anchor="ctr"/>
          <a:lstStyle>
            <a:lvl1pPr marL="0" indent="0" algn="ctr">
              <a:buClr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="" xmlns:a16="http://schemas.microsoft.com/office/drawing/2014/main" id="{66075748-6157-4FE7-B576-62E89CF01EE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5638800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94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hree column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3044754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1" y="1295400"/>
            <a:ext cx="2743200" cy="433197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574675" indent="-117475">
              <a:buClrTx/>
              <a:buFont typeface="Arial" panose="020B0604020202020204" pitchFamily="34" charset="0"/>
              <a:buChar char="̶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1525"/>
            <a:ext cx="3044952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6097924" y="771525"/>
            <a:ext cx="3044952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3043211" y="774660"/>
            <a:ext cx="3044952" cy="37147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0" name="Straight Connector 19"/>
          <p:cNvCxnSpPr/>
          <p:nvPr userDrawn="1"/>
        </p:nvCxnSpPr>
        <p:spPr bwMode="auto">
          <a:xfrm>
            <a:off x="6096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3200400" y="1295400"/>
            <a:ext cx="2743200" cy="433197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633413" indent="-176213">
              <a:buClrTx/>
              <a:buFont typeface="Arial" panose="020B0604020202020204" pitchFamily="34" charset="0"/>
              <a:buChar char="̶"/>
              <a:defRPr lang="en-US" sz="1600" dirty="0" smtClean="0">
                <a:solidFill>
                  <a:schemeClr val="tx1"/>
                </a:solidFill>
                <a:latin typeface="+mn-lt"/>
              </a:defRPr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248399" y="1295400"/>
            <a:ext cx="2743200" cy="4331977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633413" indent="-176213">
              <a:buClrTx/>
              <a:buFont typeface="Arial" panose="020B0604020202020204" pitchFamily="34" charset="0"/>
              <a:buChar char="̶"/>
              <a:defRPr lang="en-US" sz="1600" dirty="0" smtClean="0">
                <a:solidFill>
                  <a:schemeClr val="tx1"/>
                </a:solidFill>
                <a:latin typeface="+mn-lt"/>
              </a:defRPr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03681"/>
            <a:ext cx="1354772" cy="478418"/>
          </a:xfrm>
          <a:prstGeom prst="rect">
            <a:avLst/>
          </a:prstGeom>
        </p:spPr>
      </p:pic>
      <p:sp>
        <p:nvSpPr>
          <p:cNvPr id="21" name="Rectangle 20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2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25" name="Rectangle 24"/>
          <p:cNvSpPr/>
          <p:nvPr userDrawn="1"/>
        </p:nvSpPr>
        <p:spPr>
          <a:xfrm>
            <a:off x="0" y="6110868"/>
            <a:ext cx="9144000" cy="7471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0" y="6785325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8" name="Text Box 18"/>
          <p:cNvSpPr txBox="1">
            <a:spLocks noChangeArrowheads="1"/>
          </p:cNvSpPr>
          <p:nvPr userDrawn="1"/>
        </p:nvSpPr>
        <p:spPr bwMode="auto">
          <a:xfrm>
            <a:off x="6595447" y="5819539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sz="quarter" idx="18"/>
          </p:nvPr>
        </p:nvSpPr>
        <p:spPr>
          <a:xfrm>
            <a:off x="284237" y="6096539"/>
            <a:ext cx="8575525" cy="685560"/>
          </a:xfrm>
          <a:prstGeom prst="rect">
            <a:avLst/>
          </a:prstGeom>
        </p:spPr>
        <p:txBody>
          <a:bodyPr lIns="0" anchor="ctr"/>
          <a:lstStyle>
            <a:lvl1pPr marL="0" indent="0" algn="ctr">
              <a:buClr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="" xmlns:a16="http://schemas.microsoft.com/office/drawing/2014/main" id="{9FD3E3A3-5324-432A-A2D2-82B87F012A1A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5638800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3831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Four Column w/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1146135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2286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1" y="1295400"/>
            <a:ext cx="1981199" cy="4136485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4660"/>
            <a:ext cx="2286000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6858000" y="774660"/>
            <a:ext cx="2286000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2285999" y="774660"/>
            <a:ext cx="2286000" cy="37147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0" name="Straight Connector 19"/>
          <p:cNvCxnSpPr/>
          <p:nvPr userDrawn="1"/>
        </p:nvCxnSpPr>
        <p:spPr bwMode="auto">
          <a:xfrm>
            <a:off x="4572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4571999" y="774660"/>
            <a:ext cx="2286000" cy="37147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 userDrawn="1"/>
        </p:nvCxnSpPr>
        <p:spPr bwMode="auto">
          <a:xfrm>
            <a:off x="6858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2438401" y="1295400"/>
            <a:ext cx="1981199" cy="4136485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4724401" y="1295400"/>
            <a:ext cx="1981199" cy="4136485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010401" y="1295400"/>
            <a:ext cx="1981199" cy="4136485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6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03681"/>
            <a:ext cx="1354772" cy="478418"/>
          </a:xfrm>
          <a:prstGeom prst="rect">
            <a:avLst/>
          </a:prstGeom>
        </p:spPr>
      </p:pic>
      <p:sp>
        <p:nvSpPr>
          <p:cNvPr id="28" name="Rectangle 27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29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30" name="Rectangle 29"/>
          <p:cNvSpPr/>
          <p:nvPr userDrawn="1"/>
        </p:nvSpPr>
        <p:spPr>
          <a:xfrm>
            <a:off x="0" y="6110868"/>
            <a:ext cx="9144000" cy="7471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dirty="0">
              <a:solidFill>
                <a:srgbClr val="FFFFFF"/>
              </a:solidFill>
            </a:endParaRPr>
          </a:p>
        </p:txBody>
      </p:sp>
      <p:sp>
        <p:nvSpPr>
          <p:cNvPr id="31" name="Rectangle 30"/>
          <p:cNvSpPr/>
          <p:nvPr userDrawn="1"/>
        </p:nvSpPr>
        <p:spPr>
          <a:xfrm>
            <a:off x="0" y="6785325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3" name="Text Box 18"/>
          <p:cNvSpPr txBox="1">
            <a:spLocks noChangeArrowheads="1"/>
          </p:cNvSpPr>
          <p:nvPr userDrawn="1"/>
        </p:nvSpPr>
        <p:spPr bwMode="auto">
          <a:xfrm>
            <a:off x="6595447" y="5819539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34" name="Text Placeholder 2"/>
          <p:cNvSpPr>
            <a:spLocks noGrp="1"/>
          </p:cNvSpPr>
          <p:nvPr>
            <p:ph type="body" sz="quarter" idx="20"/>
          </p:nvPr>
        </p:nvSpPr>
        <p:spPr>
          <a:xfrm>
            <a:off x="284237" y="6096539"/>
            <a:ext cx="8575525" cy="685560"/>
          </a:xfrm>
          <a:prstGeom prst="rect">
            <a:avLst/>
          </a:prstGeom>
        </p:spPr>
        <p:txBody>
          <a:bodyPr lIns="0" anchor="ctr"/>
          <a:lstStyle>
            <a:lvl1pPr marL="0" indent="0" algn="ctr">
              <a:buClr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6" name="Picture 35">
            <a:extLst>
              <a:ext uri="{FF2B5EF4-FFF2-40B4-BE49-F238E27FC236}">
                <a16:creationId xmlns="" xmlns:a16="http://schemas.microsoft.com/office/drawing/2014/main" id="{97FD2D69-5E87-47F9-929E-92CE83B8ADC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5638800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52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1066800"/>
            <a:ext cx="2743200" cy="140106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0" y="2776361"/>
            <a:ext cx="2743200" cy="140106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0" y="4498152"/>
            <a:ext cx="2743200" cy="1401063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2743200" y="1066800"/>
            <a:ext cx="6400800" cy="1401063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2743200" y="2776361"/>
            <a:ext cx="6400800" cy="1401063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0"/>
          <p:cNvSpPr>
            <a:spLocks noGrp="1"/>
          </p:cNvSpPr>
          <p:nvPr>
            <p:ph type="body" sz="quarter" idx="17"/>
          </p:nvPr>
        </p:nvSpPr>
        <p:spPr>
          <a:xfrm>
            <a:off x="2743200" y="4498152"/>
            <a:ext cx="6400800" cy="1401063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="" xmlns:a16="http://schemas.microsoft.com/office/drawing/2014/main" id="{D56363D6-46BD-4F06-9C8A-5C5ABF42D91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15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Four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1216848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0" y="2254543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0" y="3292238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0" y="4329933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2743200" y="1216848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2743200" y="2254543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0"/>
          <p:cNvSpPr>
            <a:spLocks noGrp="1"/>
          </p:cNvSpPr>
          <p:nvPr>
            <p:ph type="body" sz="quarter" idx="17"/>
          </p:nvPr>
        </p:nvSpPr>
        <p:spPr>
          <a:xfrm>
            <a:off x="2743200" y="3292238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2743200" y="4329933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92E7ACE4-4FB8-48D1-9194-7355D7E74BF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225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Fiv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 Placeholder 20"/>
          <p:cNvSpPr>
            <a:spLocks noGrp="1"/>
          </p:cNvSpPr>
          <p:nvPr>
            <p:ph type="body" sz="quarter" idx="11"/>
          </p:nvPr>
        </p:nvSpPr>
        <p:spPr>
          <a:xfrm>
            <a:off x="0" y="1014781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2"/>
          </p:nvPr>
        </p:nvSpPr>
        <p:spPr>
          <a:xfrm>
            <a:off x="0" y="2052476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0" y="3090171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0" y="4127866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2743200" y="1014781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2743200" y="2052476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0"/>
          <p:cNvSpPr>
            <a:spLocks noGrp="1"/>
          </p:cNvSpPr>
          <p:nvPr>
            <p:ph type="body" sz="quarter" idx="17"/>
          </p:nvPr>
        </p:nvSpPr>
        <p:spPr>
          <a:xfrm>
            <a:off x="2743200" y="3090171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2743200" y="4127866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0" y="5149850"/>
            <a:ext cx="2743200" cy="869950"/>
          </a:xfrm>
          <a:prstGeom prst="rect">
            <a:avLst/>
          </a:prstGeom>
          <a:solidFill>
            <a:schemeClr val="accent3"/>
          </a:solidFill>
        </p:spPr>
        <p:txBody>
          <a:bodyPr anchor="ctr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2743200" y="5149850"/>
            <a:ext cx="6400800" cy="869950"/>
          </a:xfrm>
          <a:prstGeom prst="rect">
            <a:avLst/>
          </a:prstGeom>
          <a:solidFill>
            <a:schemeClr val="accent4"/>
          </a:solidFill>
        </p:spPr>
        <p:txBody>
          <a:bodyPr anchor="ctr"/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="" xmlns:a16="http://schemas.microsoft.com/office/drawing/2014/main" id="{7E496C82-A031-4407-9C65-1E58AF37691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311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gradFill flip="none" rotWithShape="1">
          <a:gsLst>
            <a:gs pos="100000">
              <a:schemeClr val="accent1">
                <a:lumMod val="87000"/>
              </a:schemeClr>
            </a:gs>
            <a:gs pos="0">
              <a:schemeClr val="accent1">
                <a:alpha val="84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3" name="Rectangle 2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69746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gradFill flip="none" rotWithShape="1">
          <a:gsLst>
            <a:gs pos="100000">
              <a:schemeClr val="accent2">
                <a:lumMod val="80000"/>
              </a:schemeClr>
            </a:gs>
            <a:gs pos="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3" name="Rectangle 2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</a:endParaRPr>
            </a:p>
          </p:txBody>
        </p:sp>
      </p:grpSp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640160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gradFill flip="none" rotWithShape="1">
          <a:gsLst>
            <a:gs pos="100000">
              <a:schemeClr val="accent3">
                <a:alpha val="98000"/>
                <a:lumMod val="92000"/>
              </a:schemeClr>
            </a:gs>
            <a:gs pos="0">
              <a:schemeClr val="accent3">
                <a:alpha val="78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55" name="Group 154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156" name="Rectangle 155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83329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gradFill flip="none" rotWithShape="1">
          <a:gsLst>
            <a:gs pos="100000">
              <a:schemeClr val="accent4">
                <a:lumMod val="86000"/>
              </a:schemeClr>
            </a:gs>
            <a:gs pos="0">
              <a:schemeClr val="accent4">
                <a:alpha val="84000"/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55" name="Group 154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156" name="Rectangle 155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89912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gradFill flip="none" rotWithShape="1">
          <a:gsLst>
            <a:gs pos="97000">
              <a:schemeClr val="bg1">
                <a:lumMod val="78000"/>
              </a:schemeClr>
            </a:gs>
            <a:gs pos="0">
              <a:schemeClr val="bg1">
                <a:alpha val="85000"/>
                <a:lumMod val="92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icture Placeholder 202"/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9144000" cy="5056181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baseline="0">
                <a:solidFill>
                  <a:srgbClr val="FF0000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2" name="Rectangle 181"/>
          <p:cNvSpPr/>
          <p:nvPr userDrawn="1"/>
        </p:nvSpPr>
        <p:spPr>
          <a:xfrm>
            <a:off x="0" y="5034987"/>
            <a:ext cx="9144000" cy="182301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+mj-lt"/>
            </a:endParaRPr>
          </a:p>
        </p:txBody>
      </p:sp>
      <p:grpSp>
        <p:nvGrpSpPr>
          <p:cNvPr id="186" name="Group 185"/>
          <p:cNvGrpSpPr/>
          <p:nvPr userDrawn="1"/>
        </p:nvGrpSpPr>
        <p:grpSpPr>
          <a:xfrm>
            <a:off x="4245256" y="5034987"/>
            <a:ext cx="4802934" cy="1823014"/>
            <a:chOff x="4245256" y="5034987"/>
            <a:chExt cx="4802934" cy="1823014"/>
          </a:xfrm>
        </p:grpSpPr>
        <p:sp>
          <p:nvSpPr>
            <p:cNvPr id="187" name="Rectangle 186"/>
            <p:cNvSpPr/>
            <p:nvPr/>
          </p:nvSpPr>
          <p:spPr>
            <a:xfrm>
              <a:off x="7864636" y="6571632"/>
              <a:ext cx="110325" cy="286369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7394301" y="6571632"/>
              <a:ext cx="110325" cy="286369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7080747" y="6571632"/>
              <a:ext cx="110325" cy="286369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6767194" y="6403477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6296864" y="6003193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5826535" y="6571632"/>
              <a:ext cx="110325" cy="286369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5199428" y="6403477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4885875" y="6571633"/>
              <a:ext cx="110325" cy="286368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8637825" y="6403477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8324271" y="6571632"/>
              <a:ext cx="110325" cy="286369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7851123" y="571677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7537564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7380788" y="571677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7224012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6910458" y="5129268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6440129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6283351" y="5034987"/>
              <a:ext cx="110325" cy="144752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6126575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813022" y="571677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5499469" y="5293007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185915" y="554861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872363" y="571677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245256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7848373" y="610334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7691591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7534815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7064484" y="5200013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6907708" y="5515843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6750932" y="5357132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6594155" y="610334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6437379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6280601" y="522158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6123825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5967049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5810272" y="610334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5653496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5496718" y="5679582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5183166" y="593519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5026389" y="567133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4712835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4399283" y="610334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8937865" y="531438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8624312" y="5548619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8310758" y="571677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1" name="Rectangle 230"/>
            <p:cNvSpPr/>
            <p:nvPr/>
          </p:nvSpPr>
          <p:spPr>
            <a:xfrm>
              <a:off x="7997205" y="5889875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2" name="Rectangle 231"/>
            <p:cNvSpPr/>
            <p:nvPr/>
          </p:nvSpPr>
          <p:spPr>
            <a:xfrm>
              <a:off x="8935115" y="570096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3" name="Rectangle 232"/>
            <p:cNvSpPr/>
            <p:nvPr/>
          </p:nvSpPr>
          <p:spPr>
            <a:xfrm>
              <a:off x="8621562" y="5935194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4" name="Rectangle 233"/>
            <p:cNvSpPr/>
            <p:nvPr/>
          </p:nvSpPr>
          <p:spPr>
            <a:xfrm>
              <a:off x="8464785" y="5194597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  <p:sp>
          <p:nvSpPr>
            <p:cNvPr id="235" name="Rectangle 234"/>
            <p:cNvSpPr/>
            <p:nvPr/>
          </p:nvSpPr>
          <p:spPr>
            <a:xfrm>
              <a:off x="8151232" y="6276450"/>
              <a:ext cx="110325" cy="344725"/>
            </a:xfrm>
            <a:prstGeom prst="rect">
              <a:avLst/>
            </a:prstGeom>
            <a:solidFill>
              <a:srgbClr val="5051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+mj-lt"/>
              </a:endParaRPr>
            </a:p>
          </p:txBody>
        </p:sp>
      </p:grpSp>
      <p:sp>
        <p:nvSpPr>
          <p:cNvPr id="236" name="Text Placeholder 199"/>
          <p:cNvSpPr>
            <a:spLocks noGrp="1"/>
          </p:cNvSpPr>
          <p:nvPr>
            <p:ph type="body" sz="quarter" idx="10" hasCustomPrompt="1"/>
          </p:nvPr>
        </p:nvSpPr>
        <p:spPr>
          <a:xfrm>
            <a:off x="433182" y="1600200"/>
            <a:ext cx="7368734" cy="738664"/>
          </a:xfrm>
          <a:prstGeom prst="rect">
            <a:avLst/>
          </a:prstGeom>
        </p:spPr>
        <p:txBody>
          <a:bodyPr wrap="square" lIns="0">
            <a:spAutoFit/>
          </a:bodyPr>
          <a:lstStyle>
            <a:lvl1pPr marL="0" indent="0">
              <a:lnSpc>
                <a:spcPct val="150000"/>
              </a:lnSpc>
              <a:buNone/>
              <a:defRPr sz="28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8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5474499" y="5748898"/>
            <a:ext cx="3432242" cy="33855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pic>
        <p:nvPicPr>
          <p:cNvPr id="59" name="Picture 58">
            <a:extLst>
              <a:ext uri="{FF2B5EF4-FFF2-40B4-BE49-F238E27FC236}">
                <a16:creationId xmlns="" xmlns:a16="http://schemas.microsoft.com/office/drawing/2014/main" id="{F30846A8-F711-44F2-8488-132C355C9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439" y="5320406"/>
            <a:ext cx="3543472" cy="125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0443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gradFill flip="none" rotWithShape="1">
          <a:gsLst>
            <a:gs pos="100000">
              <a:schemeClr val="accent5">
                <a:lumMod val="76000"/>
              </a:schemeClr>
            </a:gs>
            <a:gs pos="0">
              <a:schemeClr val="accent5">
                <a:lumMod val="96000"/>
                <a:lumOff val="4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55" name="Group 154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156" name="Rectangle 155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7502392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gradFill flip="none" rotWithShape="1">
          <a:gsLst>
            <a:gs pos="100000">
              <a:schemeClr val="accent6">
                <a:lumMod val="89000"/>
              </a:schemeClr>
            </a:gs>
            <a:gs pos="0">
              <a:schemeClr val="accent6">
                <a:lumMod val="90000"/>
                <a:lumOff val="1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930275" y="1249363"/>
            <a:ext cx="7176663" cy="788987"/>
          </a:xfrm>
          <a:prstGeom prst="rect">
            <a:avLst/>
          </a:prstGeom>
        </p:spPr>
        <p:txBody>
          <a:bodyPr anchor="b"/>
          <a:lstStyle>
            <a:lvl1pPr marL="0" indent="0">
              <a:buClrTx/>
              <a:buNone/>
              <a:defRPr>
                <a:solidFill>
                  <a:schemeClr val="bg1"/>
                </a:solidFill>
                <a:latin typeface="+mj-lt"/>
              </a:defRPr>
            </a:lvl1pPr>
            <a:lvl2pPr>
              <a:buClrTx/>
              <a:defRPr>
                <a:solidFill>
                  <a:schemeClr val="tx1"/>
                </a:solidFill>
              </a:defRPr>
            </a:lvl2pPr>
            <a:lvl3pPr>
              <a:buClrTx/>
              <a:defRPr>
                <a:solidFill>
                  <a:schemeClr val="tx1"/>
                </a:solidFill>
              </a:defRPr>
            </a:lvl3pPr>
            <a:lvl4pPr>
              <a:buClrTx/>
              <a:defRPr>
                <a:solidFill>
                  <a:schemeClr val="tx1"/>
                </a:solidFill>
              </a:defRPr>
            </a:lvl4pPr>
            <a:lvl5pPr>
              <a:buClrTx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grpSp>
        <p:nvGrpSpPr>
          <p:cNvPr id="155" name="Group 154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156" name="Rectangle 155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7" name="Rectangle 156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8" name="Rectangle 157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9" name="Rectangle 158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0" name="Rectangle 159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5" name="Rectangle 164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6" name="Rectangle 165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7" name="Rectangle 166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8" name="Rectangle 167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9" name="Rectangle 168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0" name="Rectangle 169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1" name="Rectangle 170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2" name="Rectangle 171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3" name="Rectangle 172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4" name="Rectangle 173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5" name="Rectangle 174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6" name="Rectangle 175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7" name="Rectangle 176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8" name="Rectangle 177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9" name="Rectangle 178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0" name="Rectangle 179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1" name="Rectangle 180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2" name="Rectangle 181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3" name="Rectangle 182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4" name="Rectangle 183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5" name="Rectangle 184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6" name="Rectangle 185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7" name="Rectangle 186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8" name="Rectangle 187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9" name="Rectangle 188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0" name="Rectangle 189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2" name="Rectangle 191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3" name="Rectangle 192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5" name="Rectangle 194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6" name="Rectangle 195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7" name="Rectangle 196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8" name="Rectangle 197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9" name="Rectangle 198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0" name="Rectangle 199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1" name="Rectangle 200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2" name="Rectangle 201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3" name="Rectangle 202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4" name="Rectangle 203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5" name="Rectangle 204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6" name="Rectangle 205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7" name="Rectangle 206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3" name="Rectangle 212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4" name="Rectangle 213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5" name="Rectangle 214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6" name="Rectangle 215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7" name="Rectangle 216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8" name="Rectangle 217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9" name="Rectangle 218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0" name="Rectangle 219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1" name="Rectangle 220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2" name="Rectangle 221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3" name="Rectangle 222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4" name="Rectangle 223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5" name="Rectangle 224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6" name="Rectangle 225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rgbClr val="414142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7" name="Rectangle 226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8" name="Rectangle 227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9" name="Rectangle 228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30" name="Rectangle 229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39412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129" y="1408708"/>
            <a:ext cx="4151483" cy="1467027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4" name="Rectangle 3"/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4" name="Rectangle 73"/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858016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Box 78"/>
          <p:cNvSpPr txBox="1"/>
          <p:nvPr userDrawn="1"/>
        </p:nvSpPr>
        <p:spPr>
          <a:xfrm>
            <a:off x="396364" y="407605"/>
            <a:ext cx="3091911" cy="430887"/>
          </a:xfrm>
          <a:prstGeom prst="rect">
            <a:avLst/>
          </a:prstGeom>
        </p:spPr>
        <p:txBody>
          <a:bodyPr lIns="0" anchor="b"/>
          <a:lstStyle>
            <a:defPPr>
              <a:defRPr lang="en-US"/>
            </a:defPPr>
            <a:lvl1pPr marL="0" lvl="0" indent="0" eaLnBrk="1" hangingPunct="1">
              <a:spcBef>
                <a:spcPct val="20000"/>
              </a:spcBef>
              <a:buClr>
                <a:schemeClr val="folHlink"/>
              </a:buClr>
              <a:buSzPct val="60000"/>
              <a:buFont typeface="Wingdings" pitchFamily="2" charset="2"/>
              <a:buNone/>
              <a:defRPr sz="2200">
                <a:latin typeface="+mj-lt"/>
                <a:cs typeface="Arial" panose="020B0604020202020204" pitchFamily="34" charset="0"/>
              </a:defRPr>
            </a:lvl1pPr>
            <a:lvl2pPr marL="742950" indent="-285750" eaLnBrk="1" hangingPunct="1">
              <a:spcBef>
                <a:spcPct val="20000"/>
              </a:spcBef>
              <a:buClrTx/>
              <a:buSzPct val="55000"/>
              <a:buFont typeface="Wingdings" pitchFamily="2" charset="2"/>
              <a:buChar char="n"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1" hangingPunct="1">
              <a:spcBef>
                <a:spcPct val="20000"/>
              </a:spcBef>
              <a:buClrTx/>
              <a:buSzPct val="50000"/>
              <a:buFont typeface="Wingdings" pitchFamily="2" charset="2"/>
              <a:buChar char="n"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1" hangingPunct="1">
              <a:spcBef>
                <a:spcPct val="20000"/>
              </a:spcBef>
              <a:buClrTx/>
              <a:buSzPct val="55000"/>
              <a:buFont typeface="Wingdings" pitchFamily="2" charset="2"/>
              <a:buChar char="n"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1" hangingPunct="1">
              <a:spcBef>
                <a:spcPct val="20000"/>
              </a:spcBef>
              <a:buClrTx/>
              <a:buSzPct val="50000"/>
              <a:buFont typeface="Wingdings" pitchFamily="2" charset="2"/>
              <a:buChar char="n"/>
              <a:defRPr sz="2200"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latin typeface="+mn-lt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latin typeface="+mn-lt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latin typeface="+mn-lt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latin typeface="+mn-lt"/>
              </a:defRPr>
            </a:lvl9pPr>
          </a:lstStyle>
          <a:p>
            <a:pPr lvl="0"/>
            <a:r>
              <a:rPr lang="en-US" sz="3200" dirty="0"/>
              <a:t>Content</a:t>
            </a:r>
          </a:p>
        </p:txBody>
      </p:sp>
      <p:sp>
        <p:nvSpPr>
          <p:cNvPr id="8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88919" y="1600200"/>
            <a:ext cx="8365544" cy="24860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1pPr>
            <a:lvl2pPr marL="344488" indent="-342900"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2pPr>
            <a:lvl3pPr marL="798513" indent="-342900"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3pPr>
            <a:lvl4pPr marL="1201737" indent="-342900"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4pPr>
            <a:lvl5pPr marL="1603375" indent="-342900">
              <a:buClrTx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+mn-lt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1" name="Picture 80">
            <a:extLst>
              <a:ext uri="{FF2B5EF4-FFF2-40B4-BE49-F238E27FC236}">
                <a16:creationId xmlns="" xmlns:a16="http://schemas.microsoft.com/office/drawing/2014/main" id="{645E3247-090E-4476-8643-A393A40E2B9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1111" y="157107"/>
            <a:ext cx="2484887" cy="878095"/>
          </a:xfrm>
          <a:prstGeom prst="rect">
            <a:avLst/>
          </a:prstGeom>
        </p:spPr>
      </p:pic>
      <p:grpSp>
        <p:nvGrpSpPr>
          <p:cNvPr id="82" name="Group 81">
            <a:extLst>
              <a:ext uri="{FF2B5EF4-FFF2-40B4-BE49-F238E27FC236}">
                <a16:creationId xmlns="" xmlns:a16="http://schemas.microsoft.com/office/drawing/2014/main" id="{A1F21B78-A499-4585-8E78-31D3EA490999}"/>
              </a:ext>
            </a:extLst>
          </p:cNvPr>
          <p:cNvGrpSpPr/>
          <p:nvPr userDrawn="1"/>
        </p:nvGrpSpPr>
        <p:grpSpPr>
          <a:xfrm>
            <a:off x="156583" y="6275930"/>
            <a:ext cx="8816362" cy="516876"/>
            <a:chOff x="272695" y="6000164"/>
            <a:chExt cx="8816362" cy="516876"/>
          </a:xfrm>
        </p:grpSpPr>
        <p:sp>
          <p:nvSpPr>
            <p:cNvPr id="83" name="Rectangle 82">
              <a:extLst>
                <a:ext uri="{FF2B5EF4-FFF2-40B4-BE49-F238E27FC236}">
                  <a16:creationId xmlns="" xmlns:a16="http://schemas.microsoft.com/office/drawing/2014/main" id="{FD774483-6475-43CB-A572-06D629EC913A}"/>
                </a:ext>
              </a:extLst>
            </p:cNvPr>
            <p:cNvSpPr/>
            <p:nvPr/>
          </p:nvSpPr>
          <p:spPr>
            <a:xfrm>
              <a:off x="9006164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4" name="Rectangle 83">
              <a:extLst>
                <a:ext uri="{FF2B5EF4-FFF2-40B4-BE49-F238E27FC236}">
                  <a16:creationId xmlns="" xmlns:a16="http://schemas.microsoft.com/office/drawing/2014/main" id="{F826C59A-FD1B-4221-B403-0257E759B2AA}"/>
                </a:ext>
              </a:extLst>
            </p:cNvPr>
            <p:cNvSpPr/>
            <p:nvPr/>
          </p:nvSpPr>
          <p:spPr>
            <a:xfrm>
              <a:off x="8888370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5" name="Rectangle 84">
              <a:extLst>
                <a:ext uri="{FF2B5EF4-FFF2-40B4-BE49-F238E27FC236}">
                  <a16:creationId xmlns="" xmlns:a16="http://schemas.microsoft.com/office/drawing/2014/main" id="{C470C368-C245-4F7E-AC37-5D96298D42D7}"/>
                </a:ext>
              </a:extLst>
            </p:cNvPr>
            <p:cNvSpPr/>
            <p:nvPr/>
          </p:nvSpPr>
          <p:spPr>
            <a:xfrm>
              <a:off x="8770575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6" name="Rectangle 85">
              <a:extLst>
                <a:ext uri="{FF2B5EF4-FFF2-40B4-BE49-F238E27FC236}">
                  <a16:creationId xmlns="" xmlns:a16="http://schemas.microsoft.com/office/drawing/2014/main" id="{D7C77965-8A2F-403D-AD11-DFF897F1B6AD}"/>
                </a:ext>
              </a:extLst>
            </p:cNvPr>
            <p:cNvSpPr/>
            <p:nvPr/>
          </p:nvSpPr>
          <p:spPr>
            <a:xfrm>
              <a:off x="8652782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="" xmlns:a16="http://schemas.microsoft.com/office/drawing/2014/main" id="{296ECD47-0DB1-4977-BF8C-8723A85A4465}"/>
                </a:ext>
              </a:extLst>
            </p:cNvPr>
            <p:cNvSpPr/>
            <p:nvPr/>
          </p:nvSpPr>
          <p:spPr>
            <a:xfrm>
              <a:off x="8534986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="" xmlns:a16="http://schemas.microsoft.com/office/drawing/2014/main" id="{74730E92-A8DB-4575-B17A-F27D32B0C858}"/>
                </a:ext>
              </a:extLst>
            </p:cNvPr>
            <p:cNvSpPr/>
            <p:nvPr/>
          </p:nvSpPr>
          <p:spPr>
            <a:xfrm>
              <a:off x="8417193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89" name="Rectangle 88">
              <a:extLst>
                <a:ext uri="{FF2B5EF4-FFF2-40B4-BE49-F238E27FC236}">
                  <a16:creationId xmlns="" xmlns:a16="http://schemas.microsoft.com/office/drawing/2014/main" id="{D8C64165-E5B0-4F8E-AAB8-340A6CA72E2F}"/>
                </a:ext>
              </a:extLst>
            </p:cNvPr>
            <p:cNvSpPr/>
            <p:nvPr/>
          </p:nvSpPr>
          <p:spPr>
            <a:xfrm>
              <a:off x="8299398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0" name="Rectangle 89">
              <a:extLst>
                <a:ext uri="{FF2B5EF4-FFF2-40B4-BE49-F238E27FC236}">
                  <a16:creationId xmlns="" xmlns:a16="http://schemas.microsoft.com/office/drawing/2014/main" id="{C843D638-6166-4D30-B90B-9032CC84E43D}"/>
                </a:ext>
              </a:extLst>
            </p:cNvPr>
            <p:cNvSpPr/>
            <p:nvPr/>
          </p:nvSpPr>
          <p:spPr>
            <a:xfrm>
              <a:off x="8181604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1" name="Rectangle 90">
              <a:extLst>
                <a:ext uri="{FF2B5EF4-FFF2-40B4-BE49-F238E27FC236}">
                  <a16:creationId xmlns="" xmlns:a16="http://schemas.microsoft.com/office/drawing/2014/main" id="{BFC352DA-2894-479E-A650-34E20476ABC5}"/>
                </a:ext>
              </a:extLst>
            </p:cNvPr>
            <p:cNvSpPr/>
            <p:nvPr/>
          </p:nvSpPr>
          <p:spPr>
            <a:xfrm>
              <a:off x="806381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2" name="Rectangle 91">
              <a:extLst>
                <a:ext uri="{FF2B5EF4-FFF2-40B4-BE49-F238E27FC236}">
                  <a16:creationId xmlns="" xmlns:a16="http://schemas.microsoft.com/office/drawing/2014/main" id="{014A8119-1E30-48CC-B7D5-16634A9A9AF7}"/>
                </a:ext>
              </a:extLst>
            </p:cNvPr>
            <p:cNvSpPr/>
            <p:nvPr/>
          </p:nvSpPr>
          <p:spPr>
            <a:xfrm>
              <a:off x="7946015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3" name="Rectangle 92">
              <a:extLst>
                <a:ext uri="{FF2B5EF4-FFF2-40B4-BE49-F238E27FC236}">
                  <a16:creationId xmlns="" xmlns:a16="http://schemas.microsoft.com/office/drawing/2014/main" id="{9BF8A429-9D3C-4225-A7A3-2A55CF48EF8D}"/>
                </a:ext>
              </a:extLst>
            </p:cNvPr>
            <p:cNvSpPr/>
            <p:nvPr/>
          </p:nvSpPr>
          <p:spPr>
            <a:xfrm>
              <a:off x="782822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4" name="Rectangle 93">
              <a:extLst>
                <a:ext uri="{FF2B5EF4-FFF2-40B4-BE49-F238E27FC236}">
                  <a16:creationId xmlns="" xmlns:a16="http://schemas.microsoft.com/office/drawing/2014/main" id="{F12BA45D-F8C0-4CB0-B172-5860EE739C5A}"/>
                </a:ext>
              </a:extLst>
            </p:cNvPr>
            <p:cNvSpPr/>
            <p:nvPr/>
          </p:nvSpPr>
          <p:spPr>
            <a:xfrm>
              <a:off x="7710427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5" name="Rectangle 94">
              <a:extLst>
                <a:ext uri="{FF2B5EF4-FFF2-40B4-BE49-F238E27FC236}">
                  <a16:creationId xmlns="" xmlns:a16="http://schemas.microsoft.com/office/drawing/2014/main" id="{9C406553-3A3E-4CB6-BB5D-DEE4A37CE6CC}"/>
                </a:ext>
              </a:extLst>
            </p:cNvPr>
            <p:cNvSpPr/>
            <p:nvPr/>
          </p:nvSpPr>
          <p:spPr>
            <a:xfrm>
              <a:off x="7592633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="" xmlns:a16="http://schemas.microsoft.com/office/drawing/2014/main" id="{8ABD82FA-9BB9-457F-B241-CA34FDDEE626}"/>
                </a:ext>
              </a:extLst>
            </p:cNvPr>
            <p:cNvSpPr/>
            <p:nvPr/>
          </p:nvSpPr>
          <p:spPr>
            <a:xfrm>
              <a:off x="7474839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7" name="Rectangle 96">
              <a:extLst>
                <a:ext uri="{FF2B5EF4-FFF2-40B4-BE49-F238E27FC236}">
                  <a16:creationId xmlns="" xmlns:a16="http://schemas.microsoft.com/office/drawing/2014/main" id="{7D287292-17C6-4561-8F31-E300338C06BE}"/>
                </a:ext>
              </a:extLst>
            </p:cNvPr>
            <p:cNvSpPr/>
            <p:nvPr/>
          </p:nvSpPr>
          <p:spPr>
            <a:xfrm>
              <a:off x="735704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8" name="Rectangle 97">
              <a:extLst>
                <a:ext uri="{FF2B5EF4-FFF2-40B4-BE49-F238E27FC236}">
                  <a16:creationId xmlns="" xmlns:a16="http://schemas.microsoft.com/office/drawing/2014/main" id="{6290216F-4352-4B6C-A3AB-B3F4DD31A73D}"/>
                </a:ext>
              </a:extLst>
            </p:cNvPr>
            <p:cNvSpPr/>
            <p:nvPr/>
          </p:nvSpPr>
          <p:spPr>
            <a:xfrm>
              <a:off x="7239249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99" name="Rectangle 98">
              <a:extLst>
                <a:ext uri="{FF2B5EF4-FFF2-40B4-BE49-F238E27FC236}">
                  <a16:creationId xmlns="" xmlns:a16="http://schemas.microsoft.com/office/drawing/2014/main" id="{E2AE4EE9-759A-4E49-9978-F7FA72A67526}"/>
                </a:ext>
              </a:extLst>
            </p:cNvPr>
            <p:cNvSpPr/>
            <p:nvPr/>
          </p:nvSpPr>
          <p:spPr>
            <a:xfrm>
              <a:off x="7121456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="" xmlns:a16="http://schemas.microsoft.com/office/drawing/2014/main" id="{BA1F4AF6-D4AD-42CD-8439-CB69D8924564}"/>
                </a:ext>
              </a:extLst>
            </p:cNvPr>
            <p:cNvSpPr/>
            <p:nvPr/>
          </p:nvSpPr>
          <p:spPr>
            <a:xfrm>
              <a:off x="700366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="" xmlns:a16="http://schemas.microsoft.com/office/drawing/2014/main" id="{C127933C-F372-4F23-8E67-EAC68ECC1F8D}"/>
                </a:ext>
              </a:extLst>
            </p:cNvPr>
            <p:cNvSpPr/>
            <p:nvPr/>
          </p:nvSpPr>
          <p:spPr>
            <a:xfrm>
              <a:off x="6885867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2" name="Rectangle 101">
              <a:extLst>
                <a:ext uri="{FF2B5EF4-FFF2-40B4-BE49-F238E27FC236}">
                  <a16:creationId xmlns="" xmlns:a16="http://schemas.microsoft.com/office/drawing/2014/main" id="{8A136432-CF8C-4856-A2E1-163C1143324B}"/>
                </a:ext>
              </a:extLst>
            </p:cNvPr>
            <p:cNvSpPr/>
            <p:nvPr/>
          </p:nvSpPr>
          <p:spPr>
            <a:xfrm>
              <a:off x="6768073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="" xmlns:a16="http://schemas.microsoft.com/office/drawing/2014/main" id="{3EB0C6CF-8E39-40BB-9674-B22770599F86}"/>
                </a:ext>
              </a:extLst>
            </p:cNvPr>
            <p:cNvSpPr/>
            <p:nvPr/>
          </p:nvSpPr>
          <p:spPr>
            <a:xfrm>
              <a:off x="665027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4" name="Rectangle 103">
              <a:extLst>
                <a:ext uri="{FF2B5EF4-FFF2-40B4-BE49-F238E27FC236}">
                  <a16:creationId xmlns="" xmlns:a16="http://schemas.microsoft.com/office/drawing/2014/main" id="{4CB90D37-6DAD-4E3E-9028-27925BC78D87}"/>
                </a:ext>
              </a:extLst>
            </p:cNvPr>
            <p:cNvSpPr/>
            <p:nvPr/>
          </p:nvSpPr>
          <p:spPr>
            <a:xfrm>
              <a:off x="6532484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="" xmlns:a16="http://schemas.microsoft.com/office/drawing/2014/main" id="{84ADB01A-51FE-48BE-B6F0-E96CC9C46F8C}"/>
                </a:ext>
              </a:extLst>
            </p:cNvPr>
            <p:cNvSpPr/>
            <p:nvPr/>
          </p:nvSpPr>
          <p:spPr>
            <a:xfrm>
              <a:off x="6414690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="" xmlns:a16="http://schemas.microsoft.com/office/drawing/2014/main" id="{E745256A-CB8A-4AC0-B7D9-CD797B918EC1}"/>
                </a:ext>
              </a:extLst>
            </p:cNvPr>
            <p:cNvSpPr/>
            <p:nvPr/>
          </p:nvSpPr>
          <p:spPr>
            <a:xfrm>
              <a:off x="2981967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="" xmlns:a16="http://schemas.microsoft.com/office/drawing/2014/main" id="{D2E0F5E0-B9EF-4FF0-8133-19779B0EF2F8}"/>
                </a:ext>
              </a:extLst>
            </p:cNvPr>
            <p:cNvSpPr/>
            <p:nvPr/>
          </p:nvSpPr>
          <p:spPr>
            <a:xfrm>
              <a:off x="2864169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8" name="Rectangle 107">
              <a:extLst>
                <a:ext uri="{FF2B5EF4-FFF2-40B4-BE49-F238E27FC236}">
                  <a16:creationId xmlns="" xmlns:a16="http://schemas.microsoft.com/office/drawing/2014/main" id="{DA358B3F-9176-4277-957D-C373358DF537}"/>
                </a:ext>
              </a:extLst>
            </p:cNvPr>
            <p:cNvSpPr/>
            <p:nvPr/>
          </p:nvSpPr>
          <p:spPr>
            <a:xfrm>
              <a:off x="274637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="" xmlns:a16="http://schemas.microsoft.com/office/drawing/2014/main" id="{5A036131-7E2A-4723-A8F2-2FE29F751C5E}"/>
                </a:ext>
              </a:extLst>
            </p:cNvPr>
            <p:cNvSpPr/>
            <p:nvPr/>
          </p:nvSpPr>
          <p:spPr>
            <a:xfrm>
              <a:off x="2628580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="" xmlns:a16="http://schemas.microsoft.com/office/drawing/2014/main" id="{20647142-042D-44B5-9D07-E3C96251208F}"/>
                </a:ext>
              </a:extLst>
            </p:cNvPr>
            <p:cNvSpPr/>
            <p:nvPr/>
          </p:nvSpPr>
          <p:spPr>
            <a:xfrm>
              <a:off x="2510787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="" xmlns:a16="http://schemas.microsoft.com/office/drawing/2014/main" id="{1DE8EECC-1CF2-4F6C-9E05-1D9969C2FF0C}"/>
                </a:ext>
              </a:extLst>
            </p:cNvPr>
            <p:cNvSpPr/>
            <p:nvPr/>
          </p:nvSpPr>
          <p:spPr>
            <a:xfrm>
              <a:off x="2392991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="" xmlns:a16="http://schemas.microsoft.com/office/drawing/2014/main" id="{369C2601-CCB7-4010-A17F-BF03335AA33B}"/>
                </a:ext>
              </a:extLst>
            </p:cNvPr>
            <p:cNvSpPr/>
            <p:nvPr/>
          </p:nvSpPr>
          <p:spPr>
            <a:xfrm>
              <a:off x="2275198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3" name="Rectangle 112">
              <a:extLst>
                <a:ext uri="{FF2B5EF4-FFF2-40B4-BE49-F238E27FC236}">
                  <a16:creationId xmlns="" xmlns:a16="http://schemas.microsoft.com/office/drawing/2014/main" id="{98F1BA5A-B5DC-4C5E-BCBF-1AA9EDB19A4A}"/>
                </a:ext>
              </a:extLst>
            </p:cNvPr>
            <p:cNvSpPr/>
            <p:nvPr/>
          </p:nvSpPr>
          <p:spPr>
            <a:xfrm>
              <a:off x="2157403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="" xmlns:a16="http://schemas.microsoft.com/office/drawing/2014/main" id="{4D4B5DB0-760E-41C0-B104-6343A08C1A7F}"/>
                </a:ext>
              </a:extLst>
            </p:cNvPr>
            <p:cNvSpPr/>
            <p:nvPr/>
          </p:nvSpPr>
          <p:spPr>
            <a:xfrm>
              <a:off x="2039609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="" xmlns:a16="http://schemas.microsoft.com/office/drawing/2014/main" id="{C0AA5228-15FB-4386-8422-C06DBC60A481}"/>
                </a:ext>
              </a:extLst>
            </p:cNvPr>
            <p:cNvSpPr/>
            <p:nvPr/>
          </p:nvSpPr>
          <p:spPr>
            <a:xfrm>
              <a:off x="192181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6" name="Rectangle 115">
              <a:extLst>
                <a:ext uri="{FF2B5EF4-FFF2-40B4-BE49-F238E27FC236}">
                  <a16:creationId xmlns="" xmlns:a16="http://schemas.microsoft.com/office/drawing/2014/main" id="{A4410C40-FC75-4CB5-AD1F-AD0DDA7C3FE2}"/>
                </a:ext>
              </a:extLst>
            </p:cNvPr>
            <p:cNvSpPr/>
            <p:nvPr/>
          </p:nvSpPr>
          <p:spPr>
            <a:xfrm>
              <a:off x="1804020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="" xmlns:a16="http://schemas.microsoft.com/office/drawing/2014/main" id="{A6A07132-AF11-402A-8626-A04446470F80}"/>
                </a:ext>
              </a:extLst>
            </p:cNvPr>
            <p:cNvSpPr/>
            <p:nvPr/>
          </p:nvSpPr>
          <p:spPr>
            <a:xfrm>
              <a:off x="1686226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8" name="Rectangle 117">
              <a:extLst>
                <a:ext uri="{FF2B5EF4-FFF2-40B4-BE49-F238E27FC236}">
                  <a16:creationId xmlns="" xmlns:a16="http://schemas.microsoft.com/office/drawing/2014/main" id="{D4F5F8B7-0B2D-4F39-825F-8DE196992E22}"/>
                </a:ext>
              </a:extLst>
            </p:cNvPr>
            <p:cNvSpPr/>
            <p:nvPr/>
          </p:nvSpPr>
          <p:spPr>
            <a:xfrm>
              <a:off x="1568432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19" name="Rectangle 118">
              <a:extLst>
                <a:ext uri="{FF2B5EF4-FFF2-40B4-BE49-F238E27FC236}">
                  <a16:creationId xmlns="" xmlns:a16="http://schemas.microsoft.com/office/drawing/2014/main" id="{AE03F8DF-1418-406C-A44F-AEE0B69FE8FF}"/>
                </a:ext>
              </a:extLst>
            </p:cNvPr>
            <p:cNvSpPr/>
            <p:nvPr/>
          </p:nvSpPr>
          <p:spPr>
            <a:xfrm>
              <a:off x="1450638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="" xmlns:a16="http://schemas.microsoft.com/office/drawing/2014/main" id="{CD144A37-AFDC-49D0-AD8A-02645CD55816}"/>
                </a:ext>
              </a:extLst>
            </p:cNvPr>
            <p:cNvSpPr/>
            <p:nvPr/>
          </p:nvSpPr>
          <p:spPr>
            <a:xfrm>
              <a:off x="1332844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1" name="Rectangle 120">
              <a:extLst>
                <a:ext uri="{FF2B5EF4-FFF2-40B4-BE49-F238E27FC236}">
                  <a16:creationId xmlns="" xmlns:a16="http://schemas.microsoft.com/office/drawing/2014/main" id="{A734D9D9-829E-4826-950B-E732DC02B438}"/>
                </a:ext>
              </a:extLst>
            </p:cNvPr>
            <p:cNvSpPr/>
            <p:nvPr/>
          </p:nvSpPr>
          <p:spPr>
            <a:xfrm>
              <a:off x="121505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="" xmlns:a16="http://schemas.microsoft.com/office/drawing/2014/main" id="{1C1ED552-63F0-4508-818B-269ADF9F748B}"/>
                </a:ext>
              </a:extLst>
            </p:cNvPr>
            <p:cNvSpPr/>
            <p:nvPr/>
          </p:nvSpPr>
          <p:spPr>
            <a:xfrm>
              <a:off x="1097254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="" xmlns:a16="http://schemas.microsoft.com/office/drawing/2014/main" id="{E0074925-2499-4F51-9440-5729DC23CF54}"/>
                </a:ext>
              </a:extLst>
            </p:cNvPr>
            <p:cNvSpPr/>
            <p:nvPr/>
          </p:nvSpPr>
          <p:spPr>
            <a:xfrm>
              <a:off x="979461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="" xmlns:a16="http://schemas.microsoft.com/office/drawing/2014/main" id="{ACA0D4A0-5EBC-447D-B57A-9C5D43ECC070}"/>
                </a:ext>
              </a:extLst>
            </p:cNvPr>
            <p:cNvSpPr/>
            <p:nvPr/>
          </p:nvSpPr>
          <p:spPr>
            <a:xfrm>
              <a:off x="861666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="" xmlns:a16="http://schemas.microsoft.com/office/drawing/2014/main" id="{B85A6D24-7AA5-451E-8FD5-2ADFC106D6BD}"/>
                </a:ext>
              </a:extLst>
            </p:cNvPr>
            <p:cNvSpPr/>
            <p:nvPr/>
          </p:nvSpPr>
          <p:spPr>
            <a:xfrm>
              <a:off x="743872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="" xmlns:a16="http://schemas.microsoft.com/office/drawing/2014/main" id="{B99B54FF-1EC0-4636-9CEB-68101416E7D7}"/>
                </a:ext>
              </a:extLst>
            </p:cNvPr>
            <p:cNvSpPr/>
            <p:nvPr/>
          </p:nvSpPr>
          <p:spPr>
            <a:xfrm>
              <a:off x="62607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="" xmlns:a16="http://schemas.microsoft.com/office/drawing/2014/main" id="{73C6A5AB-27D1-4D01-A8CC-C70CBC3DABC5}"/>
                </a:ext>
              </a:extLst>
            </p:cNvPr>
            <p:cNvSpPr/>
            <p:nvPr/>
          </p:nvSpPr>
          <p:spPr>
            <a:xfrm>
              <a:off x="508283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="" xmlns:a16="http://schemas.microsoft.com/office/drawing/2014/main" id="{E92CA7B4-E463-45AC-9992-E886087E47E7}"/>
                </a:ext>
              </a:extLst>
            </p:cNvPr>
            <p:cNvSpPr/>
            <p:nvPr/>
          </p:nvSpPr>
          <p:spPr>
            <a:xfrm>
              <a:off x="390489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="" xmlns:a16="http://schemas.microsoft.com/office/drawing/2014/main" id="{E08338F5-B89E-4825-B427-E700FAB6E4AE}"/>
                </a:ext>
              </a:extLst>
            </p:cNvPr>
            <p:cNvSpPr/>
            <p:nvPr/>
          </p:nvSpPr>
          <p:spPr>
            <a:xfrm>
              <a:off x="272695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="" xmlns:a16="http://schemas.microsoft.com/office/drawing/2014/main" id="{8AC59F5F-264C-466B-BE89-02F48968FD70}"/>
                </a:ext>
              </a:extLst>
            </p:cNvPr>
            <p:cNvSpPr/>
            <p:nvPr/>
          </p:nvSpPr>
          <p:spPr>
            <a:xfrm>
              <a:off x="5565410" y="6126508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1" name="Rectangle 130">
              <a:extLst>
                <a:ext uri="{FF2B5EF4-FFF2-40B4-BE49-F238E27FC236}">
                  <a16:creationId xmlns="" xmlns:a16="http://schemas.microsoft.com/office/drawing/2014/main" id="{9FB7AB56-4459-44DF-8433-1028F855286B}"/>
                </a:ext>
              </a:extLst>
            </p:cNvPr>
            <p:cNvSpPr/>
            <p:nvPr/>
          </p:nvSpPr>
          <p:spPr>
            <a:xfrm>
              <a:off x="5447612" y="6256567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2" name="Rectangle 131">
              <a:extLst>
                <a:ext uri="{FF2B5EF4-FFF2-40B4-BE49-F238E27FC236}">
                  <a16:creationId xmlns="" xmlns:a16="http://schemas.microsoft.com/office/drawing/2014/main" id="{DC8D1DC9-A0E8-40F8-BA49-0C7240DE8123}"/>
                </a:ext>
              </a:extLst>
            </p:cNvPr>
            <p:cNvSpPr/>
            <p:nvPr/>
          </p:nvSpPr>
          <p:spPr>
            <a:xfrm>
              <a:off x="5329818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="" xmlns:a16="http://schemas.microsoft.com/office/drawing/2014/main" id="{FD3BF717-1AD5-482D-AD34-7AC984297E62}"/>
                </a:ext>
              </a:extLst>
            </p:cNvPr>
            <p:cNvSpPr/>
            <p:nvPr/>
          </p:nvSpPr>
          <p:spPr>
            <a:xfrm>
              <a:off x="5212024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="" xmlns:a16="http://schemas.microsoft.com/office/drawing/2014/main" id="{AB078FE6-4113-4023-80DD-2841DEC5E8B8}"/>
                </a:ext>
              </a:extLst>
            </p:cNvPr>
            <p:cNvSpPr/>
            <p:nvPr/>
          </p:nvSpPr>
          <p:spPr>
            <a:xfrm>
              <a:off x="5094229" y="6256567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="" xmlns:a16="http://schemas.microsoft.com/office/drawing/2014/main" id="{86BB3D10-49A4-48DA-9FF2-970B1F0A6380}"/>
                </a:ext>
              </a:extLst>
            </p:cNvPr>
            <p:cNvSpPr/>
            <p:nvPr/>
          </p:nvSpPr>
          <p:spPr>
            <a:xfrm>
              <a:off x="4976435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="" xmlns:a16="http://schemas.microsoft.com/office/drawing/2014/main" id="{FBA88BD4-B129-486E-BC8C-FFF0B25156BB}"/>
                </a:ext>
              </a:extLst>
            </p:cNvPr>
            <p:cNvSpPr/>
            <p:nvPr/>
          </p:nvSpPr>
          <p:spPr>
            <a:xfrm>
              <a:off x="4858640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="" xmlns:a16="http://schemas.microsoft.com/office/drawing/2014/main" id="{81269E17-289F-4DD9-87C5-2315FA06CC60}"/>
                </a:ext>
              </a:extLst>
            </p:cNvPr>
            <p:cNvSpPr/>
            <p:nvPr/>
          </p:nvSpPr>
          <p:spPr>
            <a:xfrm>
              <a:off x="4740846" y="6000164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="" xmlns:a16="http://schemas.microsoft.com/office/drawing/2014/main" id="{3C64DB59-8834-4A91-8B97-BA398F53478D}"/>
                </a:ext>
              </a:extLst>
            </p:cNvPr>
            <p:cNvSpPr/>
            <p:nvPr/>
          </p:nvSpPr>
          <p:spPr>
            <a:xfrm>
              <a:off x="4623052" y="6126508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39" name="Rectangle 138">
              <a:extLst>
                <a:ext uri="{FF2B5EF4-FFF2-40B4-BE49-F238E27FC236}">
                  <a16:creationId xmlns="" xmlns:a16="http://schemas.microsoft.com/office/drawing/2014/main" id="{A67CDE80-3BE7-40FD-AF58-79D5F308C8EF}"/>
                </a:ext>
              </a:extLst>
            </p:cNvPr>
            <p:cNvSpPr/>
            <p:nvPr/>
          </p:nvSpPr>
          <p:spPr>
            <a:xfrm>
              <a:off x="4505257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0" name="Rectangle 139">
              <a:extLst>
                <a:ext uri="{FF2B5EF4-FFF2-40B4-BE49-F238E27FC236}">
                  <a16:creationId xmlns="" xmlns:a16="http://schemas.microsoft.com/office/drawing/2014/main" id="{D279E41C-2E38-4E1F-A4C9-4FBF6DF33835}"/>
                </a:ext>
              </a:extLst>
            </p:cNvPr>
            <p:cNvSpPr/>
            <p:nvPr/>
          </p:nvSpPr>
          <p:spPr>
            <a:xfrm>
              <a:off x="4387463" y="6126508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1" name="Rectangle 140">
              <a:extLst>
                <a:ext uri="{FF2B5EF4-FFF2-40B4-BE49-F238E27FC236}">
                  <a16:creationId xmlns="" xmlns:a16="http://schemas.microsoft.com/office/drawing/2014/main" id="{080EFCE9-170E-4F27-9E6B-B5AC841B3E0F}"/>
                </a:ext>
              </a:extLst>
            </p:cNvPr>
            <p:cNvSpPr/>
            <p:nvPr/>
          </p:nvSpPr>
          <p:spPr>
            <a:xfrm>
              <a:off x="4269669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2" name="Rectangle 141">
              <a:extLst>
                <a:ext uri="{FF2B5EF4-FFF2-40B4-BE49-F238E27FC236}">
                  <a16:creationId xmlns="" xmlns:a16="http://schemas.microsoft.com/office/drawing/2014/main" id="{0015F8AC-E045-4093-970E-18F706CC7EF5}"/>
                </a:ext>
              </a:extLst>
            </p:cNvPr>
            <p:cNvSpPr/>
            <p:nvPr/>
          </p:nvSpPr>
          <p:spPr>
            <a:xfrm>
              <a:off x="4151875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="" xmlns:a16="http://schemas.microsoft.com/office/drawing/2014/main" id="{910F3E29-01E8-4CB3-A6BC-411EA5B5812C}"/>
                </a:ext>
              </a:extLst>
            </p:cNvPr>
            <p:cNvSpPr/>
            <p:nvPr/>
          </p:nvSpPr>
          <p:spPr>
            <a:xfrm>
              <a:off x="4034081" y="6126508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="" xmlns:a16="http://schemas.microsoft.com/office/drawing/2014/main" id="{37554FA1-4CFB-4FA3-80DE-14B84E78DB8C}"/>
                </a:ext>
              </a:extLst>
            </p:cNvPr>
            <p:cNvSpPr/>
            <p:nvPr/>
          </p:nvSpPr>
          <p:spPr>
            <a:xfrm>
              <a:off x="3916286" y="6256567"/>
              <a:ext cx="82893" cy="259009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5" name="Rectangle 144">
              <a:extLst>
                <a:ext uri="{FF2B5EF4-FFF2-40B4-BE49-F238E27FC236}">
                  <a16:creationId xmlns="" xmlns:a16="http://schemas.microsoft.com/office/drawing/2014/main" id="{37CD5D69-9A7F-448E-930A-330A875FE212}"/>
                </a:ext>
              </a:extLst>
            </p:cNvPr>
            <p:cNvSpPr/>
            <p:nvPr/>
          </p:nvSpPr>
          <p:spPr>
            <a:xfrm>
              <a:off x="3798492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="" xmlns:a16="http://schemas.microsoft.com/office/drawing/2014/main" id="{82DA11AA-334B-4B64-871F-1B3D1BC8E450}"/>
                </a:ext>
              </a:extLst>
            </p:cNvPr>
            <p:cNvSpPr/>
            <p:nvPr/>
          </p:nvSpPr>
          <p:spPr>
            <a:xfrm>
              <a:off x="3680698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7" name="Rectangle 146">
              <a:extLst>
                <a:ext uri="{FF2B5EF4-FFF2-40B4-BE49-F238E27FC236}">
                  <a16:creationId xmlns="" xmlns:a16="http://schemas.microsoft.com/office/drawing/2014/main" id="{A8026DA9-FFC3-428A-A005-6798B59F3862}"/>
                </a:ext>
              </a:extLst>
            </p:cNvPr>
            <p:cNvSpPr/>
            <p:nvPr/>
          </p:nvSpPr>
          <p:spPr>
            <a:xfrm>
              <a:off x="3562903" y="6000164"/>
              <a:ext cx="82893" cy="2590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="" xmlns:a16="http://schemas.microsoft.com/office/drawing/2014/main" id="{7AD24AC9-982F-4414-B811-8FE63045BB77}"/>
                </a:ext>
              </a:extLst>
            </p:cNvPr>
            <p:cNvSpPr/>
            <p:nvPr/>
          </p:nvSpPr>
          <p:spPr>
            <a:xfrm>
              <a:off x="3445110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="" xmlns:a16="http://schemas.microsoft.com/office/drawing/2014/main" id="{3F71F821-B7C5-4CB7-A924-D61390406F73}"/>
                </a:ext>
              </a:extLst>
            </p:cNvPr>
            <p:cNvSpPr/>
            <p:nvPr/>
          </p:nvSpPr>
          <p:spPr>
            <a:xfrm>
              <a:off x="3327314" y="6126508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0" name="Rectangle 149">
              <a:extLst>
                <a:ext uri="{FF2B5EF4-FFF2-40B4-BE49-F238E27FC236}">
                  <a16:creationId xmlns="" xmlns:a16="http://schemas.microsoft.com/office/drawing/2014/main" id="{39D31C6A-ED07-4B82-99F3-DC547EC2B5FA}"/>
                </a:ext>
              </a:extLst>
            </p:cNvPr>
            <p:cNvSpPr/>
            <p:nvPr/>
          </p:nvSpPr>
          <p:spPr>
            <a:xfrm>
              <a:off x="3209521" y="6256567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1" name="Rectangle 150">
              <a:extLst>
                <a:ext uri="{FF2B5EF4-FFF2-40B4-BE49-F238E27FC236}">
                  <a16:creationId xmlns="" xmlns:a16="http://schemas.microsoft.com/office/drawing/2014/main" id="{92F9422C-64AA-4EA2-8EF1-1EF2BB218AC8}"/>
                </a:ext>
              </a:extLst>
            </p:cNvPr>
            <p:cNvSpPr/>
            <p:nvPr/>
          </p:nvSpPr>
          <p:spPr>
            <a:xfrm>
              <a:off x="3091726" y="6256567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2" name="Rectangle 151">
              <a:extLst>
                <a:ext uri="{FF2B5EF4-FFF2-40B4-BE49-F238E27FC236}">
                  <a16:creationId xmlns="" xmlns:a16="http://schemas.microsoft.com/office/drawing/2014/main" id="{18D48EF6-CCC9-447B-9D3F-E0FB630C8CB5}"/>
                </a:ext>
              </a:extLst>
            </p:cNvPr>
            <p:cNvSpPr/>
            <p:nvPr/>
          </p:nvSpPr>
          <p:spPr>
            <a:xfrm>
              <a:off x="6275045" y="6258031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3" name="Rectangle 152">
              <a:extLst>
                <a:ext uri="{FF2B5EF4-FFF2-40B4-BE49-F238E27FC236}">
                  <a16:creationId xmlns="" xmlns:a16="http://schemas.microsoft.com/office/drawing/2014/main" id="{B22079E8-4CF4-43A7-996A-B854588FB935}"/>
                </a:ext>
              </a:extLst>
            </p:cNvPr>
            <p:cNvSpPr/>
            <p:nvPr/>
          </p:nvSpPr>
          <p:spPr>
            <a:xfrm>
              <a:off x="6157251" y="6001628"/>
              <a:ext cx="82893" cy="259009"/>
            </a:xfrm>
            <a:prstGeom prst="rect">
              <a:avLst/>
            </a:prstGeom>
            <a:solidFill>
              <a:schemeClr val="bg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="" xmlns:a16="http://schemas.microsoft.com/office/drawing/2014/main" id="{5EFC330B-3414-4D25-AC77-5371427A21E9}"/>
                </a:ext>
              </a:extLst>
            </p:cNvPr>
            <p:cNvSpPr/>
            <p:nvPr/>
          </p:nvSpPr>
          <p:spPr>
            <a:xfrm>
              <a:off x="6039457" y="6258031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="" xmlns:a16="http://schemas.microsoft.com/office/drawing/2014/main" id="{9DDD2A32-31B3-4E19-AC1F-57D5FEBD0416}"/>
                </a:ext>
              </a:extLst>
            </p:cNvPr>
            <p:cNvSpPr/>
            <p:nvPr/>
          </p:nvSpPr>
          <p:spPr>
            <a:xfrm>
              <a:off x="5921662" y="6127972"/>
              <a:ext cx="82893" cy="259009"/>
            </a:xfrm>
            <a:prstGeom prst="rect">
              <a:avLst/>
            </a:prstGeom>
            <a:solidFill>
              <a:srgbClr val="F1C600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="" xmlns:a16="http://schemas.microsoft.com/office/drawing/2014/main" id="{85236B9D-DBC7-463B-992C-9302199D79C5}"/>
                </a:ext>
              </a:extLst>
            </p:cNvPr>
            <p:cNvSpPr/>
            <p:nvPr/>
          </p:nvSpPr>
          <p:spPr>
            <a:xfrm>
              <a:off x="5803868" y="6258031"/>
              <a:ext cx="82893" cy="259009"/>
            </a:xfrm>
            <a:prstGeom prst="rect">
              <a:avLst/>
            </a:prstGeom>
            <a:solidFill>
              <a:srgbClr val="FFFFFF">
                <a:lumMod val="65000"/>
              </a:srgb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="" xmlns:a16="http://schemas.microsoft.com/office/drawing/2014/main" id="{031EE4B5-1E39-40CD-BA23-4B8C402FDE71}"/>
                </a:ext>
              </a:extLst>
            </p:cNvPr>
            <p:cNvSpPr/>
            <p:nvPr/>
          </p:nvSpPr>
          <p:spPr>
            <a:xfrm>
              <a:off x="5686073" y="6258031"/>
              <a:ext cx="82893" cy="259009"/>
            </a:xfrm>
            <a:prstGeom prst="rect">
              <a:avLst/>
            </a:prstGeom>
            <a:solidFill>
              <a:schemeClr val="tx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97590296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432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>
                <a:latin typeface="+mj-lt"/>
              </a:rPr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>
                <a:latin typeface="+mj-lt"/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3700" y="1249363"/>
            <a:ext cx="7329488" cy="3736975"/>
          </a:xfrm>
          <a:prstGeom prst="rect">
            <a:avLst/>
          </a:prstGeom>
        </p:spPr>
        <p:txBody>
          <a:bodyPr lIns="0"/>
          <a:lstStyle>
            <a:lvl1pPr marL="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28575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2pPr>
            <a:lvl3pPr marL="9144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3pPr>
            <a:lvl4pPr marL="13716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4pPr>
            <a:lvl5pPr marL="18288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9462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>
                <a:latin typeface="+mn-lt"/>
              </a:rPr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>
                <a:latin typeface="+mn-lt"/>
              </a:rPr>
              <a:t> 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6303681"/>
            <a:ext cx="1354772" cy="478418"/>
          </a:xfrm>
          <a:prstGeom prst="rect">
            <a:avLst/>
          </a:prstGeom>
        </p:spPr>
      </p:pic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5" name="Text Box 18"/>
          <p:cNvSpPr txBox="1">
            <a:spLocks noChangeArrowheads="1"/>
          </p:cNvSpPr>
          <p:nvPr userDrawn="1"/>
        </p:nvSpPr>
        <p:spPr bwMode="auto">
          <a:xfrm>
            <a:off x="6495431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>
                <a:latin typeface="+mn-lt"/>
              </a:rPr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>
                <a:latin typeface="+mn-lt"/>
              </a:rPr>
              <a:t> 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6110868"/>
            <a:ext cx="9144000" cy="7471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6785325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  <a:latin typeface="+mn-lt"/>
            </a:endParaRP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Font typeface="Arial" panose="020B0604020202020204" pitchFamily="34" charset="0"/>
              <a:buNone/>
              <a:defRPr sz="22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Box 18"/>
          <p:cNvSpPr txBox="1">
            <a:spLocks noChangeArrowheads="1"/>
          </p:cNvSpPr>
          <p:nvPr userDrawn="1"/>
        </p:nvSpPr>
        <p:spPr bwMode="auto">
          <a:xfrm>
            <a:off x="6595447" y="5819539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>
                <a:latin typeface="+mn-lt"/>
              </a:rPr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>
                <a:latin typeface="+mn-lt"/>
              </a:rPr>
              <a:t>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284237" y="6096539"/>
            <a:ext cx="8575525" cy="685560"/>
          </a:xfrm>
          <a:prstGeom prst="rect">
            <a:avLst/>
          </a:prstGeom>
        </p:spPr>
        <p:txBody>
          <a:bodyPr lIns="0" anchor="ctr"/>
          <a:lstStyle>
            <a:lvl1pPr marL="0" indent="0" algn="ctr">
              <a:buClrTx/>
              <a:buFont typeface="Arial" panose="020B0604020202020204" pitchFamily="34" charset="0"/>
              <a:buNone/>
              <a:defRPr sz="20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93700" y="1249363"/>
            <a:ext cx="7329488" cy="3736975"/>
          </a:xfrm>
          <a:prstGeom prst="rect">
            <a:avLst/>
          </a:prstGeom>
        </p:spPr>
        <p:txBody>
          <a:bodyPr lIns="0"/>
          <a:lstStyle>
            <a:lvl1pPr marL="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  <a:latin typeface="+mn-lt"/>
              </a:defRPr>
            </a:lvl1pPr>
            <a:lvl2pPr marL="28575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2pPr>
            <a:lvl3pPr marL="9144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3pPr>
            <a:lvl4pPr marL="13716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4pPr>
            <a:lvl5pPr marL="1828800" indent="0">
              <a:buClrTx/>
              <a:buFont typeface="Arial" panose="020B0604020202020204" pitchFamily="34" charset="0"/>
              <a:buNone/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9D6E089-261D-47B7-9B0B-988ABBD523C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5638800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297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sz="2200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  <a:lvl2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buClrTx/>
              <a:defRPr sz="2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4572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0" y="1295400"/>
            <a:ext cx="4124325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800600" y="1295400"/>
            <a:ext cx="4124325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1525"/>
            <a:ext cx="4571999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576762" y="771525"/>
            <a:ext cx="4571999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="" xmlns:a16="http://schemas.microsoft.com/office/drawing/2014/main" id="{1345C1B6-960E-4685-9EAB-0B49B8FB516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3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3044754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1" y="1295400"/>
            <a:ext cx="2743200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574675" indent="-117475">
              <a:buClrTx/>
              <a:buFont typeface="Arial" panose="020B0604020202020204" pitchFamily="34" charset="0"/>
              <a:buChar char="̶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1525"/>
            <a:ext cx="3044952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6097924" y="771525"/>
            <a:ext cx="3044952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3043211" y="774660"/>
            <a:ext cx="3044952" cy="37147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0" name="Straight Connector 19"/>
          <p:cNvCxnSpPr/>
          <p:nvPr userDrawn="1"/>
        </p:nvCxnSpPr>
        <p:spPr bwMode="auto">
          <a:xfrm>
            <a:off x="6096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3200400" y="1295400"/>
            <a:ext cx="2743200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633413" indent="-176213">
              <a:buClrTx/>
              <a:buFont typeface="Arial" panose="020B0604020202020204" pitchFamily="34" charset="0"/>
              <a:buChar char="̶"/>
              <a:defRPr lang="en-US" sz="1600" dirty="0" smtClean="0">
                <a:solidFill>
                  <a:schemeClr val="tx1"/>
                </a:solidFill>
                <a:latin typeface="+mn-lt"/>
              </a:defRPr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6248399" y="1295400"/>
            <a:ext cx="2743200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633413" indent="-176213">
              <a:buClrTx/>
              <a:buFont typeface="Arial" panose="020B0604020202020204" pitchFamily="34" charset="0"/>
              <a:buChar char="̶"/>
              <a:defRPr lang="en-US" sz="1600" dirty="0" smtClean="0">
                <a:solidFill>
                  <a:schemeClr val="tx1"/>
                </a:solidFill>
                <a:latin typeface="+mn-lt"/>
              </a:defRPr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="" xmlns:a16="http://schemas.microsoft.com/office/drawing/2014/main" id="{D0BEF76E-59FE-4AC0-8F2C-373634BAC8E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24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Fou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1146135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2286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1" y="1295400"/>
            <a:ext cx="1981199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4660"/>
            <a:ext cx="2286000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6858000" y="774660"/>
            <a:ext cx="2286000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2285999" y="774660"/>
            <a:ext cx="2286000" cy="37147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0" name="Straight Connector 19"/>
          <p:cNvCxnSpPr/>
          <p:nvPr userDrawn="1"/>
        </p:nvCxnSpPr>
        <p:spPr bwMode="auto">
          <a:xfrm>
            <a:off x="4572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1" name="Text Placeholder 14"/>
          <p:cNvSpPr>
            <a:spLocks noGrp="1"/>
          </p:cNvSpPr>
          <p:nvPr>
            <p:ph type="body" sz="quarter" idx="16"/>
          </p:nvPr>
        </p:nvSpPr>
        <p:spPr>
          <a:xfrm>
            <a:off x="4571999" y="774660"/>
            <a:ext cx="2286000" cy="37147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 userDrawn="1"/>
        </p:nvCxnSpPr>
        <p:spPr bwMode="auto">
          <a:xfrm>
            <a:off x="6858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3" name="Text Placeholder 11"/>
          <p:cNvSpPr>
            <a:spLocks noGrp="1"/>
          </p:cNvSpPr>
          <p:nvPr>
            <p:ph type="body" sz="quarter" idx="17"/>
          </p:nvPr>
        </p:nvSpPr>
        <p:spPr>
          <a:xfrm>
            <a:off x="2438401" y="1295400"/>
            <a:ext cx="1981199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4" name="Text Placeholder 11"/>
          <p:cNvSpPr>
            <a:spLocks noGrp="1"/>
          </p:cNvSpPr>
          <p:nvPr>
            <p:ph type="body" sz="quarter" idx="18"/>
          </p:nvPr>
        </p:nvSpPr>
        <p:spPr>
          <a:xfrm>
            <a:off x="4724401" y="1295400"/>
            <a:ext cx="1981199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5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7010401" y="1295400"/>
            <a:ext cx="1981199" cy="48006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280988" indent="-163513">
              <a:buClrTx/>
              <a:buFont typeface="Arial" panose="020B0604020202020204" pitchFamily="34" charset="0"/>
              <a:buChar char="•"/>
              <a:defRPr sz="1600"/>
            </a:lvl2pPr>
            <a:lvl3pPr marL="1200150" indent="-285750">
              <a:buClrTx/>
              <a:buFont typeface="Arial" panose="020B0604020202020204" pitchFamily="34" charset="0"/>
              <a:buChar char="•"/>
              <a:defRPr sz="1600"/>
            </a:lvl3pPr>
            <a:lvl4pPr marL="1371600" indent="0">
              <a:buFont typeface="Arial" panose="020B0604020202020204" pitchFamily="34" charset="0"/>
              <a:buNone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="" xmlns:a16="http://schemas.microsoft.com/office/drawing/2014/main" id="{233C64C7-7805-4164-9280-74AF8EA95D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9811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our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8"/>
          <p:cNvSpPr txBox="1">
            <a:spLocks noChangeArrowheads="1"/>
          </p:cNvSpPr>
          <p:nvPr userDrawn="1"/>
        </p:nvSpPr>
        <p:spPr bwMode="auto">
          <a:xfrm>
            <a:off x="6595447" y="6433923"/>
            <a:ext cx="2455863" cy="276999"/>
          </a:xfrm>
          <a:prstGeom prst="rect">
            <a:avLst/>
          </a:prstGeom>
          <a:noFill/>
          <a:extLst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200">
                <a:solidFill>
                  <a:srgbClr val="9A999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algn="r" defTabSz="457200" eaLnBrk="1" fontAlgn="auto" hangingPunct="1">
              <a:spcBef>
                <a:spcPts val="0"/>
              </a:spcBef>
              <a:spcAft>
                <a:spcPts val="0"/>
              </a:spcAft>
            </a:pPr>
            <a:fld id="{95990F28-EF56-40AF-B6C1-2CF755EA3890}" type="slidenum">
              <a:rPr lang="en-US"/>
              <a:pPr algn="r" defTabSz="457200"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r>
              <a:rPr lang="en-US" dirty="0"/>
              <a:t> 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6792736"/>
            <a:ext cx="9144000" cy="6978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19225" y="306044"/>
            <a:ext cx="8575525" cy="452438"/>
          </a:xfrm>
          <a:prstGeom prst="rect">
            <a:avLst/>
          </a:prstGeom>
        </p:spPr>
        <p:txBody>
          <a:bodyPr lIns="0" anchor="b"/>
          <a:lstStyle>
            <a:lvl1pPr marL="0" indent="0">
              <a:buNone/>
              <a:defRPr lang="en-US" sz="2200">
                <a:latin typeface="+mj-lt"/>
                <a:cs typeface="Arial" panose="020B0604020202020204" pitchFamily="34" charset="0"/>
              </a:defRPr>
            </a:lvl1pPr>
          </a:lstStyle>
          <a:p>
            <a:pPr marL="342900" lvl="0" indent="-342900"/>
            <a:r>
              <a:rPr lang="en-US"/>
              <a:t>Edit Master text styles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157168" y="771523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 bwMode="auto">
          <a:xfrm>
            <a:off x="4572000" y="1143000"/>
            <a:ext cx="0" cy="571500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152400" y="1295400"/>
            <a:ext cx="4124325" cy="2362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2"/>
          </p:nvPr>
        </p:nvSpPr>
        <p:spPr>
          <a:xfrm>
            <a:off x="4800600" y="1295400"/>
            <a:ext cx="4124325" cy="2362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-1" y="771525"/>
            <a:ext cx="4571999" cy="371475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4576762" y="771525"/>
            <a:ext cx="4571999" cy="371475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157169" y="3733800"/>
            <a:ext cx="879412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1"/>
          <p:cNvSpPr>
            <a:spLocks noGrp="1"/>
          </p:cNvSpPr>
          <p:nvPr>
            <p:ph type="body" sz="quarter" idx="15"/>
          </p:nvPr>
        </p:nvSpPr>
        <p:spPr>
          <a:xfrm>
            <a:off x="152401" y="4257677"/>
            <a:ext cx="4124325" cy="2362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16"/>
          </p:nvPr>
        </p:nvSpPr>
        <p:spPr>
          <a:xfrm>
            <a:off x="4800601" y="4257677"/>
            <a:ext cx="4124325" cy="2362200"/>
          </a:xfrm>
          <a:prstGeom prst="rect">
            <a:avLst/>
          </a:prstGeo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03225" indent="-285750">
              <a:buFont typeface="Arial" panose="020B0604020202020204" pitchFamily="34" charset="0"/>
              <a:buChar char="•"/>
              <a:defRPr lang="en-US" sz="1600" dirty="0" smtClean="0">
                <a:solidFill>
                  <a:schemeClr val="tx1"/>
                </a:solidFill>
                <a:latin typeface="+mn-lt"/>
              </a:defRPr>
            </a:lvl2pPr>
            <a:lvl3pPr marL="742950" indent="-285750">
              <a:buFont typeface="Arial" panose="020B0604020202020204" pitchFamily="34" charset="0"/>
              <a:buChar char="•"/>
              <a:defRPr lang="en-US" sz="1600" dirty="0">
                <a:solidFill>
                  <a:schemeClr val="tx1"/>
                </a:solidFill>
                <a:latin typeface="+mn-lt"/>
              </a:defRPr>
            </a:lvl3pPr>
            <a:lvl4pPr marL="1657350" indent="-285750">
              <a:buFont typeface="Arial" panose="020B0604020202020204" pitchFamily="34" charset="0"/>
              <a:buChar char="•"/>
              <a:defRPr sz="1600"/>
            </a:lvl4pPr>
            <a:lvl5pPr marL="2114550" indent="-285750"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7"/>
          </p:nvPr>
        </p:nvSpPr>
        <p:spPr>
          <a:xfrm>
            <a:off x="0" y="3733802"/>
            <a:ext cx="4571999" cy="371475"/>
          </a:xfrm>
          <a:prstGeom prst="rect">
            <a:avLst/>
          </a:prstGeom>
          <a:solidFill>
            <a:schemeClr val="accent1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18"/>
          </p:nvPr>
        </p:nvSpPr>
        <p:spPr>
          <a:xfrm>
            <a:off x="4576763" y="3733802"/>
            <a:ext cx="4571999" cy="371475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 algn="ctr">
              <a:buFontTx/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FontTx/>
              <a:buNone/>
              <a:defRPr/>
            </a:lvl2pPr>
            <a:lvl3pPr marL="914400" indent="0" algn="ctr">
              <a:buFontTx/>
              <a:buNone/>
              <a:defRPr/>
            </a:lvl3pPr>
            <a:lvl4pPr marL="1371600" indent="0" algn="ctr">
              <a:buFontTx/>
              <a:buNone/>
              <a:defRPr/>
            </a:lvl4pPr>
            <a:lvl5pPr marL="1828800" indent="0" algn="ctr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="" xmlns:a16="http://schemas.microsoft.com/office/drawing/2014/main" id="{71428C40-BE39-4B81-86C7-7616EC48357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" y="6303681"/>
            <a:ext cx="1353856" cy="478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228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74" r:id="rId3"/>
    <p:sldLayoutId id="2147483664" r:id="rId4"/>
    <p:sldLayoutId id="2147483665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70" r:id="rId16"/>
    <p:sldLayoutId id="2147483692" r:id="rId17"/>
    <p:sldLayoutId id="2147483678" r:id="rId18"/>
    <p:sldLayoutId id="2147483679" r:id="rId19"/>
    <p:sldLayoutId id="2147483680" r:id="rId20"/>
    <p:sldLayoutId id="2147483681" r:id="rId21"/>
    <p:sldLayoutId id="2147483677" r:id="rId22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60000"/>
        <a:buFont typeface="Wingdings" pitchFamily="2" charset="2"/>
        <a:buChar char="n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55000"/>
        <a:buFont typeface="Wingdings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0000"/>
        <a:buFont typeface="Wingdings" pitchFamily="2" charset="2"/>
        <a:buChar char="n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gif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hyperlink" Target="https://en.wikipedia.org/wiki/Artificial_intelligence" TargetMode="Externa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1"/>
          </p:nvPr>
        </p:nvSpPr>
        <p:spPr>
          <a:xfrm>
            <a:off x="914400" y="1905000"/>
            <a:ext cx="7652838" cy="788987"/>
          </a:xfrm>
        </p:spPr>
        <p:txBody>
          <a:bodyPr/>
          <a:lstStyle/>
          <a:p>
            <a:r>
              <a:rPr lang="en-US" dirty="0">
                <a:latin typeface="+mj-lt"/>
              </a:rPr>
              <a:t>                 Final Intern Review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July 2018</a:t>
            </a: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Group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953597"/>
              </p:ext>
            </p:extLst>
          </p:nvPr>
        </p:nvGraphicFramePr>
        <p:xfrm>
          <a:off x="-1" y="1549400"/>
          <a:ext cx="9144001" cy="3022600"/>
        </p:xfrm>
        <a:graphic>
          <a:graphicData uri="http://schemas.openxmlformats.org/drawingml/2006/table">
            <a:tbl>
              <a:tblPr/>
              <a:tblGrid>
                <a:gridCol w="829366"/>
                <a:gridCol w="2291245"/>
                <a:gridCol w="1561919"/>
                <a:gridCol w="1999191"/>
                <a:gridCol w="2462280"/>
              </a:tblGrid>
              <a:tr h="116238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87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0" algn="l"/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  <a:tab pos="91440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Model</a:t>
                      </a:r>
                    </a:p>
                  </a:txBody>
                  <a:tcPr marL="90000" marR="90000" marT="76518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Basic Data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Basic </a:t>
                      </a:r>
                      <a:r>
                        <a:rPr kumimoji="0" lang="en-US" sz="1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Data+Text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 Cleaned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Basic </a:t>
                      </a:r>
                      <a:r>
                        <a:rPr kumimoji="0" lang="en-US" sz="18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Data+Text</a:t>
                      </a: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 Cleaned + Pre -  processing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j-lt"/>
                          <a:ea typeface="Microsoft YaHei" charset="-122"/>
                        </a:rPr>
                        <a:t>Basic Data + Text Cleaned + Pre - processing + Less Intents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3B3B3"/>
                    </a:solidFill>
                  </a:tcPr>
                </a:tc>
              </a:tr>
              <a:tr h="92934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SVM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61.3%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68.9%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75.4%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83.5%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CC"/>
                    </a:solidFill>
                  </a:tcPr>
                </a:tc>
              </a:tr>
              <a:tr h="930876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MLP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71.2%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78.7%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80.1%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0">
                        <a:lnSpc>
                          <a:spcPct val="93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Times New Roman" pitchFamily="16" charset="0"/>
                        <a:buNone/>
                        <a:tabLst>
                          <a:tab pos="457200" algn="l"/>
                          <a:tab pos="914400" algn="l"/>
                          <a:tab pos="1371600" algn="l"/>
                          <a:tab pos="1828800" algn="l"/>
                          <a:tab pos="2286000" algn="l"/>
                          <a:tab pos="2743200" algn="l"/>
                          <a:tab pos="3200400" algn="l"/>
                          <a:tab pos="3657600" algn="l"/>
                          <a:tab pos="4114800" algn="l"/>
                          <a:tab pos="4572000" algn="l"/>
                          <a:tab pos="5029200" algn="l"/>
                          <a:tab pos="5486400" algn="l"/>
                          <a:tab pos="5943600" algn="l"/>
                          <a:tab pos="6400800" algn="l"/>
                          <a:tab pos="6858000" algn="l"/>
                          <a:tab pos="7315200" algn="l"/>
                          <a:tab pos="7772400" algn="l"/>
                          <a:tab pos="8229600" algn="l"/>
                          <a:tab pos="8686800" algn="l"/>
                        </a:tabLst>
                      </a:pPr>
                      <a:r>
                        <a:rPr kumimoji="0" lang="en-US" sz="1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+mn-lt"/>
                          <a:ea typeface="Microsoft YaHei" charset="-122"/>
                        </a:rPr>
                        <a:t>92.5%</a:t>
                      </a:r>
                    </a:p>
                  </a:txBody>
                  <a:tcPr marL="90000" marR="90000" marT="62802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304800" y="533400"/>
            <a:ext cx="7620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 smtClean="0">
                <a:solidFill>
                  <a:schemeClr val="bg1"/>
                </a:solidFill>
                <a:latin typeface="+mn-lt"/>
              </a:rPr>
              <a:t>Validation/Test Accuracy – Model Comparison</a:t>
            </a:r>
          </a:p>
        </p:txBody>
      </p:sp>
    </p:spTree>
    <p:extLst>
      <p:ext uri="{BB962C8B-B14F-4D97-AF65-F5344CB8AC3E}">
        <p14:creationId xmlns:p14="http://schemas.microsoft.com/office/powerpoint/2010/main" val="1598371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7108B4F4-47ED-4D47-99AC-4E0EB42D63D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34AE398D-92CA-435F-81FE-473A00AF324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879657676"/>
              </p:ext>
            </p:extLst>
          </p:nvPr>
        </p:nvGraphicFramePr>
        <p:xfrm>
          <a:off x="393700" y="1219201"/>
          <a:ext cx="829310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78155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1CC338BF-534A-4DD1-A0B2-07BAFE6EF4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397CBF5-27E2-4868-9506-F5C2B1F256D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1EB44D3-1F10-43FA-A99F-6E224E3B349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800600" y="1295400"/>
            <a:ext cx="4124325" cy="48006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29C113D-186A-462D-B4EF-8C4DDB7B6C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AD856D08-FF83-4ABC-A024-2C5ECFF533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4156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7BAB433E-EDE4-479F-B991-03E2B17759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CB151DB-2C36-42F8-81CF-83DE0EF40D1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E7B964B-0E92-4DC5-87DA-632310B2E91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18DA0ECC-B928-4383-853C-543B63FEF4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B50B7BBD-BB26-4B0A-BCA3-BEEE2718E1E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D43D0397-797A-4948-ABFA-198DC4B03A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6AD52BA3-D8F4-48DC-95F8-9BADB111B5A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7398041E-EF6F-4DE6-BA31-6528D0EC38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0A1059AF-F580-4237-9067-11F4C11824F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948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478A361B-3694-44CB-9B57-0E4D7CF7DA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B3B9D59B-4A17-40A0-B8F7-C7AB97D7BC5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C439A4DB-EE95-4795-9BB3-EC0409B06EA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7D098CD3-EF60-4C07-9A99-0125C934B9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="" xmlns:a16="http://schemas.microsoft.com/office/drawing/2014/main" id="{E6D8FC6C-3A6A-4867-95D7-7CCE251F4B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="" xmlns:a16="http://schemas.microsoft.com/office/drawing/2014/main" id="{96E3A776-A6FF-4BE7-B97A-8F6C31DCE36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="" xmlns:a16="http://schemas.microsoft.com/office/drawing/2014/main" id="{FBE277E5-1A10-4D47-9E6F-9AB738A1902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67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1017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3BCE4A0-3D56-44A9-A90F-01DEFBCC28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519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3E9DD387-FD16-4E9B-8568-30B49075A1D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HR Bot - Tools       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11465" y="1778219"/>
            <a:ext cx="8021148" cy="3993228"/>
            <a:chOff x="411465" y="1680050"/>
            <a:chExt cx="5996504" cy="4091397"/>
          </a:xfrm>
        </p:grpSpPr>
        <p:sp>
          <p:nvSpPr>
            <p:cNvPr id="23" name="Round Same Side Corner Rectangle 22"/>
            <p:cNvSpPr/>
            <p:nvPr/>
          </p:nvSpPr>
          <p:spPr>
            <a:xfrm>
              <a:off x="411465" y="1680050"/>
              <a:ext cx="1796195" cy="1340821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411465" y="3020872"/>
              <a:ext cx="1796195" cy="576553"/>
            </a:xfrm>
            <a:custGeom>
              <a:avLst/>
              <a:gdLst>
                <a:gd name="connsiteX0" fmla="*/ 0 w 1796195"/>
                <a:gd name="connsiteY0" fmla="*/ 0 h 576553"/>
                <a:gd name="connsiteX1" fmla="*/ 1796195 w 1796195"/>
                <a:gd name="connsiteY1" fmla="*/ 0 h 576553"/>
                <a:gd name="connsiteX2" fmla="*/ 1796195 w 1796195"/>
                <a:gd name="connsiteY2" fmla="*/ 576553 h 576553"/>
                <a:gd name="connsiteX3" fmla="*/ 0 w 1796195"/>
                <a:gd name="connsiteY3" fmla="*/ 576553 h 576553"/>
                <a:gd name="connsiteX4" fmla="*/ 0 w 1796195"/>
                <a:gd name="connsiteY4" fmla="*/ 0 h 57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195" h="576553">
                  <a:moveTo>
                    <a:pt x="0" y="0"/>
                  </a:moveTo>
                  <a:lnTo>
                    <a:pt x="1796195" y="0"/>
                  </a:lnTo>
                  <a:lnTo>
                    <a:pt x="1796195" y="576553"/>
                  </a:lnTo>
                  <a:lnTo>
                    <a:pt x="0" y="5765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1910" tIns="0" rIns="545239" bIns="0" numCol="1" spcCol="1270" anchor="ctr" anchorCtr="0">
              <a:noAutofit/>
            </a:bodyPr>
            <a:lstStyle/>
            <a:p>
              <a:pPr lvl="0" defTabSz="488950">
                <a:lnSpc>
                  <a:spcPct val="90000"/>
                </a:lnSpc>
                <a:spcAft>
                  <a:spcPct val="35000"/>
                </a:spcAft>
              </a:pPr>
              <a:endParaRPr lang="en-US" sz="1400" kern="1200" dirty="0"/>
            </a:p>
          </p:txBody>
        </p:sp>
        <p:sp>
          <p:nvSpPr>
            <p:cNvPr id="26" name="Round Same Side Corner Rectangle 25"/>
            <p:cNvSpPr/>
            <p:nvPr/>
          </p:nvSpPr>
          <p:spPr>
            <a:xfrm>
              <a:off x="2511619" y="1680050"/>
              <a:ext cx="1796195" cy="1340821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7" name="Freeform 26"/>
            <p:cNvSpPr/>
            <p:nvPr/>
          </p:nvSpPr>
          <p:spPr>
            <a:xfrm>
              <a:off x="2511619" y="3020872"/>
              <a:ext cx="1796195" cy="576553"/>
            </a:xfrm>
            <a:custGeom>
              <a:avLst/>
              <a:gdLst>
                <a:gd name="connsiteX0" fmla="*/ 0 w 1796195"/>
                <a:gd name="connsiteY0" fmla="*/ 0 h 576553"/>
                <a:gd name="connsiteX1" fmla="*/ 1796195 w 1796195"/>
                <a:gd name="connsiteY1" fmla="*/ 0 h 576553"/>
                <a:gd name="connsiteX2" fmla="*/ 1796195 w 1796195"/>
                <a:gd name="connsiteY2" fmla="*/ 576553 h 576553"/>
                <a:gd name="connsiteX3" fmla="*/ 0 w 1796195"/>
                <a:gd name="connsiteY3" fmla="*/ 576553 h 576553"/>
                <a:gd name="connsiteX4" fmla="*/ 0 w 1796195"/>
                <a:gd name="connsiteY4" fmla="*/ 0 h 57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195" h="576553">
                  <a:moveTo>
                    <a:pt x="0" y="0"/>
                  </a:moveTo>
                  <a:lnTo>
                    <a:pt x="1796195" y="0"/>
                  </a:lnTo>
                  <a:lnTo>
                    <a:pt x="1796195" y="576553"/>
                  </a:lnTo>
                  <a:lnTo>
                    <a:pt x="0" y="5765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45720" tIns="0" rIns="546509" bIns="0" numCol="1" spcCol="1270" anchor="ctr" anchorCtr="0">
              <a:noAutofit/>
            </a:bodyPr>
            <a:lstStyle/>
            <a:p>
              <a:pPr lvl="0" defTabSz="533400">
                <a:lnSpc>
                  <a:spcPct val="90000"/>
                </a:lnSpc>
                <a:spcAft>
                  <a:spcPct val="35000"/>
                </a:spcAft>
              </a:pPr>
              <a:r>
                <a:rPr lang="en-US" sz="1200" kern="1200" dirty="0"/>
                <a:t>      </a:t>
              </a:r>
            </a:p>
          </p:txBody>
        </p:sp>
        <p:sp>
          <p:nvSpPr>
            <p:cNvPr id="29" name="Round Same Side Corner Rectangle 28"/>
            <p:cNvSpPr/>
            <p:nvPr/>
          </p:nvSpPr>
          <p:spPr>
            <a:xfrm>
              <a:off x="4611774" y="1680050"/>
              <a:ext cx="1796195" cy="1340821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0" name="Freeform 29"/>
            <p:cNvSpPr/>
            <p:nvPr/>
          </p:nvSpPr>
          <p:spPr>
            <a:xfrm>
              <a:off x="4611774" y="3020872"/>
              <a:ext cx="1796195" cy="576553"/>
            </a:xfrm>
            <a:custGeom>
              <a:avLst/>
              <a:gdLst>
                <a:gd name="connsiteX0" fmla="*/ 0 w 1796195"/>
                <a:gd name="connsiteY0" fmla="*/ 0 h 576553"/>
                <a:gd name="connsiteX1" fmla="*/ 1796195 w 1796195"/>
                <a:gd name="connsiteY1" fmla="*/ 0 h 576553"/>
                <a:gd name="connsiteX2" fmla="*/ 1796195 w 1796195"/>
                <a:gd name="connsiteY2" fmla="*/ 576553 h 576553"/>
                <a:gd name="connsiteX3" fmla="*/ 0 w 1796195"/>
                <a:gd name="connsiteY3" fmla="*/ 576553 h 576553"/>
                <a:gd name="connsiteX4" fmla="*/ 0 w 1796195"/>
                <a:gd name="connsiteY4" fmla="*/ 0 h 57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195" h="576553">
                  <a:moveTo>
                    <a:pt x="0" y="0"/>
                  </a:moveTo>
                  <a:lnTo>
                    <a:pt x="1796195" y="0"/>
                  </a:lnTo>
                  <a:lnTo>
                    <a:pt x="1796195" y="576553"/>
                  </a:lnTo>
                  <a:lnTo>
                    <a:pt x="0" y="5765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340" tIns="0" rIns="549049" bIns="0" numCol="1" spcCol="1270" anchor="ctr" anchorCtr="0">
              <a:noAutofit/>
            </a:bodyPr>
            <a:lstStyle/>
            <a:p>
              <a:pPr lvl="0" algn="l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/>
                <a:t>                Pickle/</a:t>
              </a:r>
              <a:r>
                <a:rPr lang="en-US" sz="1400" kern="1200" dirty="0" err="1"/>
                <a:t>cPickle</a:t>
              </a:r>
              <a:endParaRPr lang="en-US" sz="1400" kern="1200" dirty="0"/>
            </a:p>
          </p:txBody>
        </p:sp>
        <p:sp>
          <p:nvSpPr>
            <p:cNvPr id="32" name="Round Same Side Corner Rectangle 31"/>
            <p:cNvSpPr/>
            <p:nvPr/>
          </p:nvSpPr>
          <p:spPr>
            <a:xfrm>
              <a:off x="3984127" y="3801170"/>
              <a:ext cx="1796195" cy="1340821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en-US" dirty="0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3984127" y="5141991"/>
              <a:ext cx="1796195" cy="576553"/>
            </a:xfrm>
            <a:custGeom>
              <a:avLst/>
              <a:gdLst>
                <a:gd name="connsiteX0" fmla="*/ 0 w 1796195"/>
                <a:gd name="connsiteY0" fmla="*/ 0 h 576553"/>
                <a:gd name="connsiteX1" fmla="*/ 1796195 w 1796195"/>
                <a:gd name="connsiteY1" fmla="*/ 0 h 576553"/>
                <a:gd name="connsiteX2" fmla="*/ 1796195 w 1796195"/>
                <a:gd name="connsiteY2" fmla="*/ 576553 h 576553"/>
                <a:gd name="connsiteX3" fmla="*/ 0 w 1796195"/>
                <a:gd name="connsiteY3" fmla="*/ 576553 h 576553"/>
                <a:gd name="connsiteX4" fmla="*/ 0 w 1796195"/>
                <a:gd name="connsiteY4" fmla="*/ 0 h 57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195" h="576553">
                  <a:moveTo>
                    <a:pt x="0" y="0"/>
                  </a:moveTo>
                  <a:lnTo>
                    <a:pt x="1796195" y="0"/>
                  </a:lnTo>
                  <a:lnTo>
                    <a:pt x="1796195" y="576553"/>
                  </a:lnTo>
                  <a:lnTo>
                    <a:pt x="0" y="5765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340" tIns="0" rIns="549049" bIns="0" numCol="1" spcCol="1270" anchor="ctr" anchorCtr="0">
              <a:noAutofit/>
            </a:bodyPr>
            <a:lstStyle/>
            <a:p>
              <a:pPr lvl="0" algn="l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/>
                <a:t>                    Spacy</a:t>
              </a:r>
            </a:p>
          </p:txBody>
        </p:sp>
        <p:sp>
          <p:nvSpPr>
            <p:cNvPr id="35" name="Round Same Side Corner Rectangle 34"/>
            <p:cNvSpPr/>
            <p:nvPr/>
          </p:nvSpPr>
          <p:spPr>
            <a:xfrm>
              <a:off x="1380463" y="3854074"/>
              <a:ext cx="1796195" cy="1340821"/>
            </a:xfrm>
            <a:prstGeom prst="round2SameRect">
              <a:avLst>
                <a:gd name="adj1" fmla="val 8000"/>
                <a:gd name="adj2" fmla="val 0"/>
              </a:avLst>
            </a:pr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1380463" y="5194894"/>
              <a:ext cx="1796195" cy="576553"/>
            </a:xfrm>
            <a:custGeom>
              <a:avLst/>
              <a:gdLst>
                <a:gd name="connsiteX0" fmla="*/ 0 w 1796195"/>
                <a:gd name="connsiteY0" fmla="*/ 0 h 576553"/>
                <a:gd name="connsiteX1" fmla="*/ 1796195 w 1796195"/>
                <a:gd name="connsiteY1" fmla="*/ 0 h 576553"/>
                <a:gd name="connsiteX2" fmla="*/ 1796195 w 1796195"/>
                <a:gd name="connsiteY2" fmla="*/ 576553 h 576553"/>
                <a:gd name="connsiteX3" fmla="*/ 0 w 1796195"/>
                <a:gd name="connsiteY3" fmla="*/ 576553 h 576553"/>
                <a:gd name="connsiteX4" fmla="*/ 0 w 1796195"/>
                <a:gd name="connsiteY4" fmla="*/ 0 h 57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96195" h="576553">
                  <a:moveTo>
                    <a:pt x="0" y="0"/>
                  </a:moveTo>
                  <a:lnTo>
                    <a:pt x="1796195" y="0"/>
                  </a:lnTo>
                  <a:lnTo>
                    <a:pt x="1796195" y="576553"/>
                  </a:lnTo>
                  <a:lnTo>
                    <a:pt x="0" y="576553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53340" tIns="0" rIns="549049" bIns="0" numCol="1" spcCol="1270" anchor="ctr" anchorCtr="0">
              <a:noAutofit/>
            </a:bodyPr>
            <a:lstStyle/>
            <a:p>
              <a:pPr lvl="0" algn="l" defTabSz="6223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kern="1200" dirty="0"/>
                <a:t>          </a:t>
              </a:r>
              <a:r>
                <a:rPr lang="en-US" sz="1400" kern="1200" dirty="0" err="1"/>
                <a:t>sklearn</a:t>
              </a:r>
              <a:r>
                <a:rPr lang="en-US" sz="1400" kern="1200" dirty="0"/>
                <a:t>  (                          </a:t>
              </a:r>
              <a:r>
                <a:rPr lang="en-US" sz="1400" kern="1200" dirty="0" err="1"/>
                <a:t>scikit</a:t>
              </a:r>
              <a:r>
                <a:rPr lang="en-US" sz="1400" kern="1200" dirty="0"/>
                <a:t> learn)</a:t>
              </a:r>
            </a:p>
          </p:txBody>
        </p:sp>
      </p:grpSp>
      <p:sp>
        <p:nvSpPr>
          <p:cNvPr id="16" name="Round Same Side Corner Rectangle 15"/>
          <p:cNvSpPr/>
          <p:nvPr/>
        </p:nvSpPr>
        <p:spPr bwMode="auto">
          <a:xfrm>
            <a:off x="2478939" y="990600"/>
            <a:ext cx="3886200" cy="533400"/>
          </a:xfrm>
          <a:prstGeom prst="round2SameRect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>
                <a:solidFill>
                  <a:schemeClr val="bg1"/>
                </a:solidFill>
              </a:rPr>
              <a:t>       Python Language Libraries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9600" y="1930568"/>
            <a:ext cx="20955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Highly used  for string parsing, text matching and finding patterns.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3352800" y="1861318"/>
            <a:ext cx="2057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n-lt"/>
              </a:rPr>
              <a:t>It is used to get over corpus, lexical resource, classification, tokenization, stemming , tagging,  parsing and other language processing. 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172200" y="1945594"/>
            <a:ext cx="20574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It is used for serializing and de-serializing  python object structure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828800" y="3962400"/>
            <a:ext cx="22479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n-lt"/>
              </a:rPr>
              <a:t>Highly used to get various ML algorithms for classification, regression, clustering , dimensionality reduction, model selection and preprocessing.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190391" y="3900079"/>
            <a:ext cx="2277209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Used for tokenization, named entity recognition , pre-trained word vectors and easy deep learning integration.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05371" y="3214338"/>
            <a:ext cx="22045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n-lt"/>
              </a:rPr>
              <a:t>re (Regular expression)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3286755" y="3100515"/>
            <a:ext cx="22705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1400" dirty="0">
                <a:solidFill>
                  <a:schemeClr val="bg1"/>
                </a:solidFill>
              </a:rPr>
              <a:t>NLTK (Natural Language   Tool Kit)</a:t>
            </a:r>
          </a:p>
          <a:p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280610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52400" y="304800"/>
            <a:ext cx="8575525" cy="452438"/>
          </a:xfrm>
        </p:spPr>
        <p:txBody>
          <a:bodyPr/>
          <a:lstStyle/>
          <a:p>
            <a:r>
              <a:rPr lang="en-US" dirty="0" smtClean="0"/>
              <a:t>Credit Card Life Cycle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28600" y="1676400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Round Single Corner Rectangle 12"/>
          <p:cNvSpPr/>
          <p:nvPr/>
        </p:nvSpPr>
        <p:spPr bwMode="auto">
          <a:xfrm>
            <a:off x="228600" y="1268186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7543800" y="1649186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Rectangle 14"/>
          <p:cNvSpPr/>
          <p:nvPr/>
        </p:nvSpPr>
        <p:spPr>
          <a:xfrm>
            <a:off x="5925930" y="1638301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Rectangle 15"/>
          <p:cNvSpPr/>
          <p:nvPr/>
        </p:nvSpPr>
        <p:spPr>
          <a:xfrm>
            <a:off x="2286000" y="1649186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ctangle 16"/>
          <p:cNvSpPr/>
          <p:nvPr/>
        </p:nvSpPr>
        <p:spPr>
          <a:xfrm>
            <a:off x="4114800" y="1554582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Rectangle 17"/>
          <p:cNvSpPr/>
          <p:nvPr/>
        </p:nvSpPr>
        <p:spPr>
          <a:xfrm>
            <a:off x="228600" y="3260271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9" name="Rectangle 18"/>
          <p:cNvSpPr/>
          <p:nvPr/>
        </p:nvSpPr>
        <p:spPr>
          <a:xfrm>
            <a:off x="2286000" y="3276600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0" name="Rectangle 19"/>
          <p:cNvSpPr/>
          <p:nvPr/>
        </p:nvSpPr>
        <p:spPr>
          <a:xfrm>
            <a:off x="4114800" y="3276600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1" name="Rectangle 20"/>
          <p:cNvSpPr/>
          <p:nvPr/>
        </p:nvSpPr>
        <p:spPr>
          <a:xfrm>
            <a:off x="5925930" y="3276600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2" name="Rectangle 21"/>
          <p:cNvSpPr/>
          <p:nvPr/>
        </p:nvSpPr>
        <p:spPr>
          <a:xfrm>
            <a:off x="7543800" y="3276600"/>
            <a:ext cx="1447800" cy="838200"/>
          </a:xfrm>
          <a:prstGeom prst="rect">
            <a:avLst/>
          </a:prstGeom>
        </p:spPr>
        <p:style>
          <a:lnRef idx="2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23" name="Round Single Corner Rectangle 22"/>
          <p:cNvSpPr/>
          <p:nvPr/>
        </p:nvSpPr>
        <p:spPr bwMode="auto">
          <a:xfrm>
            <a:off x="7543800" y="1166298"/>
            <a:ext cx="1447800" cy="439345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ound Single Corner Rectangle 23"/>
          <p:cNvSpPr/>
          <p:nvPr/>
        </p:nvSpPr>
        <p:spPr bwMode="auto">
          <a:xfrm>
            <a:off x="5920487" y="1224643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Round Single Corner Rectangle 24"/>
          <p:cNvSpPr/>
          <p:nvPr/>
        </p:nvSpPr>
        <p:spPr bwMode="auto">
          <a:xfrm>
            <a:off x="4114800" y="1166298"/>
            <a:ext cx="1447800" cy="391886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Round Single Corner Rectangle 25"/>
          <p:cNvSpPr/>
          <p:nvPr/>
        </p:nvSpPr>
        <p:spPr bwMode="auto">
          <a:xfrm>
            <a:off x="2280557" y="1235530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f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Round Single Corner Rectangle 26"/>
          <p:cNvSpPr/>
          <p:nvPr/>
        </p:nvSpPr>
        <p:spPr bwMode="auto">
          <a:xfrm>
            <a:off x="7543800" y="2879271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Round Single Corner Rectangle 27"/>
          <p:cNvSpPr/>
          <p:nvPr/>
        </p:nvSpPr>
        <p:spPr bwMode="auto">
          <a:xfrm>
            <a:off x="5904158" y="2793712"/>
            <a:ext cx="1447800" cy="444788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Round Single Corner Rectangle 28"/>
          <p:cNvSpPr/>
          <p:nvPr/>
        </p:nvSpPr>
        <p:spPr bwMode="auto">
          <a:xfrm>
            <a:off x="4114800" y="2862943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Round Single Corner Rectangle 29"/>
          <p:cNvSpPr/>
          <p:nvPr/>
        </p:nvSpPr>
        <p:spPr bwMode="auto">
          <a:xfrm>
            <a:off x="2286000" y="2895600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ound Single Corner Rectangle 30"/>
          <p:cNvSpPr/>
          <p:nvPr/>
        </p:nvSpPr>
        <p:spPr bwMode="auto">
          <a:xfrm>
            <a:off x="228600" y="2879271"/>
            <a:ext cx="1447800" cy="381000"/>
          </a:xfrm>
          <a:prstGeom prst="round1Rect">
            <a:avLst/>
          </a:prstGeom>
          <a:solidFill>
            <a:schemeClr val="bg2"/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381000" y="1268186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Customer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432957" y="1268186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Merchant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267200" y="1071380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Payment Gateway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056558" y="1289409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Processor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7728857" y="1133642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Card Network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056558" y="2723718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Card Network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7696200" y="2916275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Issuer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4267200" y="2879271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Acquirer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432957" y="2921717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Merchant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381000" y="2937282"/>
            <a:ext cx="1143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600" dirty="0" smtClean="0">
                <a:solidFill>
                  <a:schemeClr val="bg1"/>
                </a:solidFill>
                <a:latin typeface="+mj-lt"/>
              </a:rPr>
              <a:t>Customer</a:t>
            </a:r>
            <a:endParaRPr lang="en-US" sz="1600" dirty="0" smtClean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228600" y="1718417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The card holder initiates a purchase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2324100" y="1679806"/>
            <a:ext cx="137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Processes credit card information and requests </a:t>
            </a:r>
            <a:r>
              <a:rPr lang="en-US" sz="1200" dirty="0" err="1" smtClean="0">
                <a:latin typeface="+mn-lt"/>
              </a:rPr>
              <a:t>authorisation</a:t>
            </a:r>
            <a:endParaRPr lang="en-US" sz="1200" dirty="0" smtClean="0"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4147457" y="1681294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It routes information to the processor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5942258" y="1643036"/>
            <a:ext cx="14314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Processor submits authorization request to card network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7581900" y="1718417"/>
            <a:ext cx="137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It submits authorization request to the issuer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7581900" y="3356205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The issuer approves transaction.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958587" y="3308493"/>
            <a:ext cx="137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It forwards the authorization response to acquiring bank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4152900" y="3317144"/>
            <a:ext cx="137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Acquiring bank forwards authorization to merchant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318657" y="3409476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The merchant accepts the transaction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228600" y="3332908"/>
            <a:ext cx="1371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 smtClean="0">
                <a:latin typeface="+mn-lt"/>
              </a:rPr>
              <a:t>The customer receives the purchased item or services.</a:t>
            </a:r>
          </a:p>
        </p:txBody>
      </p:sp>
      <p:sp>
        <p:nvSpPr>
          <p:cNvPr id="53" name="Right Arrow 52"/>
          <p:cNvSpPr/>
          <p:nvPr/>
        </p:nvSpPr>
        <p:spPr bwMode="auto">
          <a:xfrm>
            <a:off x="1676400" y="1973682"/>
            <a:ext cx="604157" cy="236118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Right Arrow 54"/>
          <p:cNvSpPr/>
          <p:nvPr/>
        </p:nvSpPr>
        <p:spPr bwMode="auto">
          <a:xfrm>
            <a:off x="3671208" y="1923523"/>
            <a:ext cx="476250" cy="236118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Right Arrow 55"/>
          <p:cNvSpPr/>
          <p:nvPr/>
        </p:nvSpPr>
        <p:spPr bwMode="auto">
          <a:xfrm>
            <a:off x="5581649" y="1886399"/>
            <a:ext cx="360609" cy="247515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ight Arrow 56"/>
          <p:cNvSpPr/>
          <p:nvPr/>
        </p:nvSpPr>
        <p:spPr bwMode="auto">
          <a:xfrm>
            <a:off x="7366945" y="1871813"/>
            <a:ext cx="214955" cy="26210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8" name="Left Arrow 57"/>
          <p:cNvSpPr/>
          <p:nvPr/>
        </p:nvSpPr>
        <p:spPr bwMode="auto">
          <a:xfrm>
            <a:off x="7330187" y="3409476"/>
            <a:ext cx="213613" cy="269894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Left Arrow 58"/>
          <p:cNvSpPr/>
          <p:nvPr/>
        </p:nvSpPr>
        <p:spPr bwMode="auto">
          <a:xfrm>
            <a:off x="5519058" y="3426929"/>
            <a:ext cx="401430" cy="269894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0" name="Left Arrow 59"/>
          <p:cNvSpPr/>
          <p:nvPr/>
        </p:nvSpPr>
        <p:spPr bwMode="auto">
          <a:xfrm>
            <a:off x="3733801" y="3409476"/>
            <a:ext cx="389146" cy="269894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1" name="Left Arrow 60"/>
          <p:cNvSpPr/>
          <p:nvPr/>
        </p:nvSpPr>
        <p:spPr bwMode="auto">
          <a:xfrm>
            <a:off x="1676401" y="3409476"/>
            <a:ext cx="609600" cy="269894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8285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Facial Recognition Importance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4800" y="990600"/>
            <a:ext cx="8534400" cy="52577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6096000" y="1524000"/>
            <a:ext cx="1752600" cy="1729154"/>
          </a:xfrm>
          <a:prstGeom prst="ellipse">
            <a:avLst/>
          </a:prstGeom>
          <a:solidFill>
            <a:schemeClr val="accent5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762000" y="1524000"/>
            <a:ext cx="1828800" cy="1752600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382108" y="1524000"/>
            <a:ext cx="1828800" cy="1729154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219200" y="1751111"/>
            <a:ext cx="1295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Security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62000" y="2042791"/>
            <a:ext cx="19050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Fraud Detection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Reduce password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Distinguish human face and photograph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14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86908" y="1751111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HealthCare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552092" y="1997071"/>
            <a:ext cx="152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More accurately track patient medication consumption</a:t>
            </a:r>
          </a:p>
          <a:p>
            <a:pPr marL="171450" indent="-171450">
              <a:buFont typeface="Arial" pitchFamily="34" charset="0"/>
              <a:buChar char="•"/>
            </a:pPr>
            <a:r>
              <a:rPr lang="en-US" sz="1200" dirty="0">
                <a:solidFill>
                  <a:schemeClr val="bg1"/>
                </a:solidFill>
                <a:latin typeface="+mn-lt"/>
              </a:rPr>
              <a:t>Pain Management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362700" y="1751111"/>
            <a:ext cx="1219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</a:rPr>
              <a:t>  Marketing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62700" y="2133600"/>
            <a:ext cx="1333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+mn-lt"/>
              </a:rPr>
              <a:t>Targeting more customers using social media </a:t>
            </a:r>
          </a:p>
        </p:txBody>
      </p:sp>
      <p:sp>
        <p:nvSpPr>
          <p:cNvPr id="15" name="Flowchart: Process 14"/>
          <p:cNvSpPr/>
          <p:nvPr/>
        </p:nvSpPr>
        <p:spPr bwMode="auto">
          <a:xfrm>
            <a:off x="685799" y="5029200"/>
            <a:ext cx="7772400" cy="1066800"/>
          </a:xfrm>
          <a:prstGeom prst="flowChartProcess">
            <a:avLst/>
          </a:prstGeom>
          <a:solidFill>
            <a:schemeClr val="accent4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73" y="3487696"/>
            <a:ext cx="9143998" cy="338554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+mj-lt"/>
              </a:rPr>
              <a:t>                                                                              </a:t>
            </a:r>
            <a:r>
              <a:rPr lang="en-US" sz="1600" dirty="0" err="1">
                <a:latin typeface="+mj-lt"/>
              </a:rPr>
              <a:t>FinTech</a:t>
            </a:r>
            <a:r>
              <a:rPr lang="en-US" sz="1600" dirty="0">
                <a:latin typeface="+mj-lt"/>
              </a:rPr>
              <a:t> Uses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996573"/>
            <a:ext cx="9143999" cy="3693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                                                    Major Use - Cases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1DFDF363-2175-4CCB-A348-C78DA007401D}"/>
              </a:ext>
            </a:extLst>
          </p:cNvPr>
          <p:cNvGrpSpPr/>
          <p:nvPr/>
        </p:nvGrpSpPr>
        <p:grpSpPr>
          <a:xfrm>
            <a:off x="3759754" y="3831281"/>
            <a:ext cx="1307592" cy="1015663"/>
            <a:chOff x="6619944" y="2110961"/>
            <a:chExt cx="1307592" cy="1015663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ACFD9BB1-01AF-4163-AE5E-3D108DC19502}"/>
                </a:ext>
              </a:extLst>
            </p:cNvPr>
            <p:cNvSpPr txBox="1"/>
            <p:nvPr/>
          </p:nvSpPr>
          <p:spPr>
            <a:xfrm>
              <a:off x="6619944" y="2110961"/>
              <a:ext cx="1307592" cy="101566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24D292BD-CE45-4993-939A-567A3E65B052}"/>
                </a:ext>
              </a:extLst>
            </p:cNvPr>
            <p:cNvSpPr txBox="1"/>
            <p:nvPr/>
          </p:nvSpPr>
          <p:spPr>
            <a:xfrm>
              <a:off x="6698407" y="2557237"/>
              <a:ext cx="1150671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 Face ID Login</a:t>
              </a: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205314C6-C6F9-47D2-A5CA-9A355F8136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3060" y="3859576"/>
            <a:ext cx="1150671" cy="27237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="" xmlns:a16="http://schemas.microsoft.com/office/drawing/2014/main" id="{6B3BFC27-5065-4ACC-A128-1C9E866B2729}"/>
              </a:ext>
            </a:extLst>
          </p:cNvPr>
          <p:cNvGrpSpPr/>
          <p:nvPr/>
        </p:nvGrpSpPr>
        <p:grpSpPr>
          <a:xfrm>
            <a:off x="5580504" y="3826162"/>
            <a:ext cx="1383483" cy="1015663"/>
            <a:chOff x="6606036" y="2110961"/>
            <a:chExt cx="1383483" cy="1015663"/>
          </a:xfrm>
        </p:grpSpPr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09F66EB3-A45D-49C4-A63B-A7334B900E26}"/>
                </a:ext>
              </a:extLst>
            </p:cNvPr>
            <p:cNvSpPr txBox="1"/>
            <p:nvPr/>
          </p:nvSpPr>
          <p:spPr>
            <a:xfrm>
              <a:off x="6619944" y="2110961"/>
              <a:ext cx="1307592" cy="101566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="" xmlns:a16="http://schemas.microsoft.com/office/drawing/2014/main" id="{27D73F63-8215-4A06-BECB-F38449D860A0}"/>
                </a:ext>
              </a:extLst>
            </p:cNvPr>
            <p:cNvSpPr txBox="1"/>
            <p:nvPr/>
          </p:nvSpPr>
          <p:spPr>
            <a:xfrm>
              <a:off x="6606036" y="2429797"/>
              <a:ext cx="1383483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IRA Robot for customer Identification and Balance Enquiry</a:t>
              </a:r>
            </a:p>
          </p:txBody>
        </p:sp>
      </p:grpSp>
      <p:pic>
        <p:nvPicPr>
          <p:cNvPr id="27" name="Picture 26">
            <a:extLst>
              <a:ext uri="{FF2B5EF4-FFF2-40B4-BE49-F238E27FC236}">
                <a16:creationId xmlns="" xmlns:a16="http://schemas.microsoft.com/office/drawing/2014/main" id="{6C39D390-8E46-4CBB-BA5A-7E81F558380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7573" y="3853890"/>
            <a:ext cx="1253534" cy="216861"/>
          </a:xfrm>
          <a:prstGeom prst="rect">
            <a:avLst/>
          </a:prstGeom>
        </p:spPr>
      </p:pic>
      <p:grpSp>
        <p:nvGrpSpPr>
          <p:cNvPr id="28" name="Group 27">
            <a:extLst>
              <a:ext uri="{FF2B5EF4-FFF2-40B4-BE49-F238E27FC236}">
                <a16:creationId xmlns="" xmlns:a16="http://schemas.microsoft.com/office/drawing/2014/main" id="{9FF009A9-63AC-4F4B-9BC7-9C50C0D8DD80}"/>
              </a:ext>
            </a:extLst>
          </p:cNvPr>
          <p:cNvGrpSpPr/>
          <p:nvPr/>
        </p:nvGrpSpPr>
        <p:grpSpPr>
          <a:xfrm>
            <a:off x="7534446" y="3841221"/>
            <a:ext cx="1383483" cy="1015663"/>
            <a:chOff x="6619944" y="2110961"/>
            <a:chExt cx="1383483" cy="1015663"/>
          </a:xfrm>
        </p:grpSpPr>
        <p:sp>
          <p:nvSpPr>
            <p:cNvPr id="29" name="TextBox 28">
              <a:extLst>
                <a:ext uri="{FF2B5EF4-FFF2-40B4-BE49-F238E27FC236}">
                  <a16:creationId xmlns="" xmlns:a16="http://schemas.microsoft.com/office/drawing/2014/main" id="{A23EE424-9EFB-4D7B-BB61-01F49698E947}"/>
                </a:ext>
              </a:extLst>
            </p:cNvPr>
            <p:cNvSpPr txBox="1"/>
            <p:nvPr/>
          </p:nvSpPr>
          <p:spPr>
            <a:xfrm>
              <a:off x="6619944" y="2110961"/>
              <a:ext cx="1307592" cy="101566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="" xmlns:a16="http://schemas.microsoft.com/office/drawing/2014/main" id="{735BF0C0-7EDD-4BD9-BC57-C5FD462023EB}"/>
                </a:ext>
              </a:extLst>
            </p:cNvPr>
            <p:cNvSpPr txBox="1"/>
            <p:nvPr/>
          </p:nvSpPr>
          <p:spPr>
            <a:xfrm>
              <a:off x="6619944" y="2487114"/>
              <a:ext cx="13834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Facial Recognition in ATMS</a:t>
              </a:r>
            </a:p>
          </p:txBody>
        </p:sp>
      </p:grpSp>
      <p:pic>
        <p:nvPicPr>
          <p:cNvPr id="35" name="Picture 34">
            <a:extLst>
              <a:ext uri="{FF2B5EF4-FFF2-40B4-BE49-F238E27FC236}">
                <a16:creationId xmlns="" xmlns:a16="http://schemas.microsoft.com/office/drawing/2014/main" id="{C0208523-965E-4B61-97F6-A0BD2D6BEDF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429" y="3843979"/>
            <a:ext cx="1143000" cy="303187"/>
          </a:xfrm>
          <a:prstGeom prst="rect">
            <a:avLst/>
          </a:prstGeom>
        </p:spPr>
      </p:pic>
      <p:grpSp>
        <p:nvGrpSpPr>
          <p:cNvPr id="36" name="Group 35">
            <a:extLst>
              <a:ext uri="{FF2B5EF4-FFF2-40B4-BE49-F238E27FC236}">
                <a16:creationId xmlns="" xmlns:a16="http://schemas.microsoft.com/office/drawing/2014/main" id="{964F5537-CFD7-4BC8-9878-82B86F6D3DFD}"/>
              </a:ext>
            </a:extLst>
          </p:cNvPr>
          <p:cNvGrpSpPr/>
          <p:nvPr/>
        </p:nvGrpSpPr>
        <p:grpSpPr>
          <a:xfrm>
            <a:off x="2024044" y="3835078"/>
            <a:ext cx="1383483" cy="1015663"/>
            <a:chOff x="6619944" y="2110961"/>
            <a:chExt cx="1383483" cy="1015663"/>
          </a:xfrm>
        </p:grpSpPr>
        <p:sp>
          <p:nvSpPr>
            <p:cNvPr id="37" name="TextBox 36">
              <a:extLst>
                <a:ext uri="{FF2B5EF4-FFF2-40B4-BE49-F238E27FC236}">
                  <a16:creationId xmlns="" xmlns:a16="http://schemas.microsoft.com/office/drawing/2014/main" id="{5167C9C1-984B-47D2-BCF0-5F5FA1543B84}"/>
                </a:ext>
              </a:extLst>
            </p:cNvPr>
            <p:cNvSpPr txBox="1"/>
            <p:nvPr/>
          </p:nvSpPr>
          <p:spPr>
            <a:xfrm>
              <a:off x="6619944" y="2110961"/>
              <a:ext cx="1307592" cy="101566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="" xmlns:a16="http://schemas.microsoft.com/office/drawing/2014/main" id="{53E97093-7E8D-4A2B-9453-9F4DCDC39D77}"/>
                </a:ext>
              </a:extLst>
            </p:cNvPr>
            <p:cNvSpPr txBox="1"/>
            <p:nvPr/>
          </p:nvSpPr>
          <p:spPr>
            <a:xfrm>
              <a:off x="6619944" y="2460604"/>
              <a:ext cx="138348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   Face ID for </a:t>
              </a:r>
              <a:r>
                <a:rPr kumimoji="0" lang="en-US" sz="9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Iphone</a:t>
              </a: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 X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="" xmlns:a16="http://schemas.microsoft.com/office/drawing/2014/main" id="{B3B09D51-C6DE-4D9E-8185-BD28BF3D1FEA}"/>
              </a:ext>
            </a:extLst>
          </p:cNvPr>
          <p:cNvGrpSpPr/>
          <p:nvPr/>
        </p:nvGrpSpPr>
        <p:grpSpPr>
          <a:xfrm>
            <a:off x="303742" y="3821565"/>
            <a:ext cx="1383483" cy="1015663"/>
            <a:chOff x="6619944" y="2110961"/>
            <a:chExt cx="1383483" cy="1015663"/>
          </a:xfrm>
        </p:grpSpPr>
        <p:sp>
          <p:nvSpPr>
            <p:cNvPr id="40" name="TextBox 39">
              <a:extLst>
                <a:ext uri="{FF2B5EF4-FFF2-40B4-BE49-F238E27FC236}">
                  <a16:creationId xmlns="" xmlns:a16="http://schemas.microsoft.com/office/drawing/2014/main" id="{B2BCF494-6C1F-4725-8917-E2E1E2917413}"/>
                </a:ext>
              </a:extLst>
            </p:cNvPr>
            <p:cNvSpPr txBox="1"/>
            <p:nvPr/>
          </p:nvSpPr>
          <p:spPr>
            <a:xfrm>
              <a:off x="6619944" y="2110961"/>
              <a:ext cx="1307592" cy="1015663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3B3C39"/>
                </a:solidFill>
                <a:effectLst/>
                <a:highlight>
                  <a:srgbClr val="FFCC00"/>
                </a:highlight>
                <a:uLnTx/>
                <a:uFillTx/>
                <a:latin typeface="Synchrony Sans" panose="02000503040000020004" pitchFamily="2" charset="0"/>
                <a:ea typeface="+mn-ea"/>
                <a:cs typeface="+mn-cs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="" xmlns:a16="http://schemas.microsoft.com/office/drawing/2014/main" id="{9BEA6E6A-AE68-407C-B758-3C40EEA0EB68}"/>
                </a:ext>
              </a:extLst>
            </p:cNvPr>
            <p:cNvSpPr txBox="1"/>
            <p:nvPr/>
          </p:nvSpPr>
          <p:spPr>
            <a:xfrm>
              <a:off x="6619944" y="2460604"/>
              <a:ext cx="1383483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Face ID for </a:t>
              </a:r>
              <a:r>
                <a:rPr kumimoji="0" lang="en-US" sz="900" b="0" i="0" u="none" strike="noStrike" kern="1200" cap="none" spc="0" normalizeH="0" baseline="0" noProof="0" dirty="0" err="1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Iphone</a:t>
              </a:r>
              <a:r>
                <a:rPr kumimoji="0" 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rgbClr val="3B3C39"/>
                  </a:solidFill>
                  <a:effectLst/>
                  <a:uLnTx/>
                  <a:uFillTx/>
                  <a:latin typeface="Synchrony Sans" panose="02000503040000020004" pitchFamily="2" charset="0"/>
                  <a:ea typeface="+mn-ea"/>
                  <a:cs typeface="+mn-cs"/>
                </a:rPr>
                <a:t> X</a:t>
              </a:r>
            </a:p>
          </p:txBody>
        </p:sp>
      </p:grpSp>
      <p:pic>
        <p:nvPicPr>
          <p:cNvPr id="43" name="Picture 42">
            <a:extLst>
              <a:ext uri="{FF2B5EF4-FFF2-40B4-BE49-F238E27FC236}">
                <a16:creationId xmlns="" xmlns:a16="http://schemas.microsoft.com/office/drawing/2014/main" id="{824C4CA7-9A3F-4C9D-A73D-7EC3B84F8A0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3834709"/>
            <a:ext cx="397929" cy="321729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="" xmlns:a16="http://schemas.microsoft.com/office/drawing/2014/main" id="{FECD4358-F947-4611-9272-49FF06CEA83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147" y="3862747"/>
            <a:ext cx="1323915" cy="254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05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31535" y="134354"/>
            <a:ext cx="3657599" cy="788987"/>
          </a:xfrm>
        </p:spPr>
        <p:txBody>
          <a:bodyPr/>
          <a:lstStyle/>
          <a:p>
            <a:r>
              <a:rPr lang="en-US" dirty="0"/>
              <a:t>Existing Process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C0F95FD4-2E1D-4DEB-B880-613ADB5AC8AD}"/>
              </a:ext>
            </a:extLst>
          </p:cNvPr>
          <p:cNvSpPr/>
          <p:nvPr/>
        </p:nvSpPr>
        <p:spPr bwMode="auto">
          <a:xfrm>
            <a:off x="193921" y="1978294"/>
            <a:ext cx="1828800" cy="7620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C33B2DCA-AAE0-48F8-915E-687C90CF3B9E}"/>
              </a:ext>
            </a:extLst>
          </p:cNvPr>
          <p:cNvSpPr txBox="1"/>
          <p:nvPr/>
        </p:nvSpPr>
        <p:spPr>
          <a:xfrm>
            <a:off x="90857" y="2003257"/>
            <a:ext cx="2232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         Library        </a:t>
            </a:r>
            <a:r>
              <a:rPr lang="en-US" dirty="0" err="1">
                <a:solidFill>
                  <a:schemeClr val="bg1"/>
                </a:solidFill>
                <a:latin typeface="+mn-lt"/>
              </a:rPr>
              <a:t>Face_recognition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="" xmlns:a16="http://schemas.microsoft.com/office/drawing/2014/main" id="{DAF6E058-445D-46E7-94B4-0BAE0C73E062}"/>
              </a:ext>
            </a:extLst>
          </p:cNvPr>
          <p:cNvSpPr/>
          <p:nvPr/>
        </p:nvSpPr>
        <p:spPr bwMode="auto">
          <a:xfrm>
            <a:off x="2083779" y="2231140"/>
            <a:ext cx="685800" cy="304800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="" xmlns:a16="http://schemas.microsoft.com/office/drawing/2014/main" id="{8AFB194E-CCA3-4F21-AF8F-77AB415463D4}"/>
              </a:ext>
            </a:extLst>
          </p:cNvPr>
          <p:cNvSpPr/>
          <p:nvPr/>
        </p:nvSpPr>
        <p:spPr bwMode="auto">
          <a:xfrm>
            <a:off x="193921" y="1112152"/>
            <a:ext cx="1866414" cy="50386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131BA8B1-DAA4-4318-9229-B4E1E29BA047}"/>
              </a:ext>
            </a:extLst>
          </p:cNvPr>
          <p:cNvSpPr txBox="1"/>
          <p:nvPr/>
        </p:nvSpPr>
        <p:spPr>
          <a:xfrm>
            <a:off x="114299" y="1143605"/>
            <a:ext cx="23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Image/Test Image</a:t>
            </a:r>
          </a:p>
        </p:txBody>
      </p:sp>
      <p:sp>
        <p:nvSpPr>
          <p:cNvPr id="10" name="Arrow: Down 9">
            <a:extLst>
              <a:ext uri="{FF2B5EF4-FFF2-40B4-BE49-F238E27FC236}">
                <a16:creationId xmlns="" xmlns:a16="http://schemas.microsoft.com/office/drawing/2014/main" id="{9B3B5050-4320-4C7C-AA95-7BDB6877CC39}"/>
              </a:ext>
            </a:extLst>
          </p:cNvPr>
          <p:cNvSpPr/>
          <p:nvPr/>
        </p:nvSpPr>
        <p:spPr bwMode="auto">
          <a:xfrm>
            <a:off x="990116" y="1616020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5E93DB5F-75E0-4C81-B1DF-472498DEAC0F}"/>
              </a:ext>
            </a:extLst>
          </p:cNvPr>
          <p:cNvSpPr/>
          <p:nvPr/>
        </p:nvSpPr>
        <p:spPr bwMode="auto">
          <a:xfrm>
            <a:off x="2769577" y="1957903"/>
            <a:ext cx="1345223" cy="86104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312F7871-A5DA-4C28-8656-6D611200D60A}"/>
              </a:ext>
            </a:extLst>
          </p:cNvPr>
          <p:cNvSpPr txBox="1"/>
          <p:nvPr/>
        </p:nvSpPr>
        <p:spPr>
          <a:xfrm>
            <a:off x="2880212" y="2003257"/>
            <a:ext cx="1141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Face Encoding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="" xmlns:a16="http://schemas.microsoft.com/office/drawing/2014/main" id="{6A0A1FEF-BA68-4304-BCFA-8E9E9024461F}"/>
              </a:ext>
            </a:extLst>
          </p:cNvPr>
          <p:cNvSpPr/>
          <p:nvPr/>
        </p:nvSpPr>
        <p:spPr bwMode="auto">
          <a:xfrm>
            <a:off x="3316409" y="2858297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="" xmlns:a16="http://schemas.microsoft.com/office/drawing/2014/main" id="{44E84947-58ED-471A-AA49-82E3191C77D6}"/>
              </a:ext>
            </a:extLst>
          </p:cNvPr>
          <p:cNvSpPr/>
          <p:nvPr/>
        </p:nvSpPr>
        <p:spPr bwMode="auto">
          <a:xfrm>
            <a:off x="2769577" y="3276600"/>
            <a:ext cx="1440229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11CB295D-9A62-4570-B492-5743AA149FA8}"/>
              </a:ext>
            </a:extLst>
          </p:cNvPr>
          <p:cNvSpPr txBox="1"/>
          <p:nvPr/>
        </p:nvSpPr>
        <p:spPr>
          <a:xfrm>
            <a:off x="2880212" y="3362237"/>
            <a:ext cx="132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Database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="" xmlns:a16="http://schemas.microsoft.com/office/drawing/2014/main" id="{87F409FA-FBE4-4B8E-8561-1952CCB7DF70}"/>
              </a:ext>
            </a:extLst>
          </p:cNvPr>
          <p:cNvSpPr/>
          <p:nvPr/>
        </p:nvSpPr>
        <p:spPr bwMode="auto">
          <a:xfrm>
            <a:off x="1012828" y="2785752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="" xmlns:a16="http://schemas.microsoft.com/office/drawing/2014/main" id="{E39401F0-AADE-4512-9D2D-54574F389DE4}"/>
              </a:ext>
            </a:extLst>
          </p:cNvPr>
          <p:cNvSpPr/>
          <p:nvPr/>
        </p:nvSpPr>
        <p:spPr bwMode="auto">
          <a:xfrm>
            <a:off x="304800" y="3200400"/>
            <a:ext cx="1755535" cy="6858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024E35C-A0D8-4AE1-8DF9-0C89F7B5F444}"/>
              </a:ext>
            </a:extLst>
          </p:cNvPr>
          <p:cNvSpPr txBox="1"/>
          <p:nvPr/>
        </p:nvSpPr>
        <p:spPr>
          <a:xfrm>
            <a:off x="381000" y="3310673"/>
            <a:ext cx="1789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Face Encoding</a:t>
            </a:r>
          </a:p>
        </p:txBody>
      </p:sp>
      <p:sp>
        <p:nvSpPr>
          <p:cNvPr id="19" name="Arrow: Down 18">
            <a:extLst>
              <a:ext uri="{FF2B5EF4-FFF2-40B4-BE49-F238E27FC236}">
                <a16:creationId xmlns="" xmlns:a16="http://schemas.microsoft.com/office/drawing/2014/main" id="{9557843E-9A28-400A-908B-373C16D7B34A}"/>
              </a:ext>
            </a:extLst>
          </p:cNvPr>
          <p:cNvSpPr/>
          <p:nvPr/>
        </p:nvSpPr>
        <p:spPr bwMode="auto">
          <a:xfrm>
            <a:off x="2880212" y="3916890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Arrow: Down 19">
            <a:extLst>
              <a:ext uri="{FF2B5EF4-FFF2-40B4-BE49-F238E27FC236}">
                <a16:creationId xmlns="" xmlns:a16="http://schemas.microsoft.com/office/drawing/2014/main" id="{43F6BE22-1B25-463E-902C-65702F09E001}"/>
              </a:ext>
            </a:extLst>
          </p:cNvPr>
          <p:cNvSpPr/>
          <p:nvPr/>
        </p:nvSpPr>
        <p:spPr bwMode="auto">
          <a:xfrm>
            <a:off x="1676400" y="3916890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="" xmlns:a16="http://schemas.microsoft.com/office/drawing/2014/main" id="{A2FBD503-F4A6-436A-84B0-61296D1A2B10}"/>
              </a:ext>
            </a:extLst>
          </p:cNvPr>
          <p:cNvSpPr/>
          <p:nvPr/>
        </p:nvSpPr>
        <p:spPr bwMode="auto">
          <a:xfrm>
            <a:off x="1371600" y="4295589"/>
            <a:ext cx="2118091" cy="733611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FCDA90EC-5E55-4456-9BE8-1C6F25F32BCC}"/>
              </a:ext>
            </a:extLst>
          </p:cNvPr>
          <p:cNvSpPr txBox="1"/>
          <p:nvPr/>
        </p:nvSpPr>
        <p:spPr>
          <a:xfrm>
            <a:off x="1447800" y="4433568"/>
            <a:ext cx="188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      Compare</a:t>
            </a:r>
          </a:p>
        </p:txBody>
      </p:sp>
      <p:sp>
        <p:nvSpPr>
          <p:cNvPr id="23" name="Arrow: Down 22">
            <a:extLst>
              <a:ext uri="{FF2B5EF4-FFF2-40B4-BE49-F238E27FC236}">
                <a16:creationId xmlns="" xmlns:a16="http://schemas.microsoft.com/office/drawing/2014/main" id="{595E4C84-4C35-4AE6-B782-5270A5C19F6E}"/>
              </a:ext>
            </a:extLst>
          </p:cNvPr>
          <p:cNvSpPr/>
          <p:nvPr/>
        </p:nvSpPr>
        <p:spPr bwMode="auto">
          <a:xfrm>
            <a:off x="1676400" y="5064860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Arrow: Down 23">
            <a:extLst>
              <a:ext uri="{FF2B5EF4-FFF2-40B4-BE49-F238E27FC236}">
                <a16:creationId xmlns="" xmlns:a16="http://schemas.microsoft.com/office/drawing/2014/main" id="{92E61D8B-04DB-4B44-85B6-87C188C33D41}"/>
              </a:ext>
            </a:extLst>
          </p:cNvPr>
          <p:cNvSpPr/>
          <p:nvPr/>
        </p:nvSpPr>
        <p:spPr bwMode="auto">
          <a:xfrm>
            <a:off x="2880212" y="5089269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="" xmlns:a16="http://schemas.microsoft.com/office/drawing/2014/main" id="{8A53E10B-6045-4D8B-981A-0A5BAEC9C078}"/>
              </a:ext>
            </a:extLst>
          </p:cNvPr>
          <p:cNvSpPr/>
          <p:nvPr/>
        </p:nvSpPr>
        <p:spPr bwMode="auto">
          <a:xfrm>
            <a:off x="1371601" y="5467311"/>
            <a:ext cx="79937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="" xmlns:a16="http://schemas.microsoft.com/office/drawing/2014/main" id="{4BA092AC-F980-48F8-864F-A905E4485456}"/>
              </a:ext>
            </a:extLst>
          </p:cNvPr>
          <p:cNvSpPr/>
          <p:nvPr/>
        </p:nvSpPr>
        <p:spPr bwMode="auto">
          <a:xfrm>
            <a:off x="2594827" y="5486849"/>
            <a:ext cx="79937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46228F10-6A84-4964-9E80-7A5ACDADB037}"/>
              </a:ext>
            </a:extLst>
          </p:cNvPr>
          <p:cNvSpPr txBox="1"/>
          <p:nvPr/>
        </p:nvSpPr>
        <p:spPr>
          <a:xfrm>
            <a:off x="1352793" y="5606983"/>
            <a:ext cx="87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Match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E806A18E-1F9C-4729-851D-BD5EA7424659}"/>
              </a:ext>
            </a:extLst>
          </p:cNvPr>
          <p:cNvSpPr txBox="1"/>
          <p:nvPr/>
        </p:nvSpPr>
        <p:spPr>
          <a:xfrm>
            <a:off x="2594827" y="5486849"/>
            <a:ext cx="875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Not Match</a:t>
            </a:r>
          </a:p>
        </p:txBody>
      </p:sp>
      <p:sp>
        <p:nvSpPr>
          <p:cNvPr id="31" name="Text Placeholder 1">
            <a:extLst>
              <a:ext uri="{FF2B5EF4-FFF2-40B4-BE49-F238E27FC236}">
                <a16:creationId xmlns="" xmlns:a16="http://schemas.microsoft.com/office/drawing/2014/main" id="{D616D4D9-C7E2-4DE0-ACE9-FB239C6C8E37}"/>
              </a:ext>
            </a:extLst>
          </p:cNvPr>
          <p:cNvSpPr txBox="1">
            <a:spLocks/>
          </p:cNvSpPr>
          <p:nvPr/>
        </p:nvSpPr>
        <p:spPr>
          <a:xfrm>
            <a:off x="5105400" y="134354"/>
            <a:ext cx="3657599" cy="788987"/>
          </a:xfrm>
          <a:prstGeom prst="rect">
            <a:avLst/>
          </a:prstGeom>
        </p:spPr>
        <p:txBody>
          <a:bodyPr anchor="b"/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60000"/>
              <a:buFont typeface="Wingdings" pitchFamily="2" charset="2"/>
              <a:buNone/>
              <a:defRPr sz="3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55000"/>
              <a:buFont typeface="Wingdings" pitchFamily="2" charset="2"/>
              <a:buChar char="n"/>
              <a:defRPr sz="28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50000"/>
              <a:buFont typeface="Wingdings" pitchFamily="2" charset="2"/>
              <a:buChar char="n"/>
              <a:defRPr sz="2400"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Tx/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kern="0" dirty="0"/>
              <a:t>  Built Process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163C44CB-D9C1-4262-93B5-30E35A2B529A}"/>
              </a:ext>
            </a:extLst>
          </p:cNvPr>
          <p:cNvSpPr/>
          <p:nvPr/>
        </p:nvSpPr>
        <p:spPr bwMode="auto">
          <a:xfrm>
            <a:off x="5046292" y="1076337"/>
            <a:ext cx="1916531" cy="503868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64419666-DB45-4587-8504-07A95E2690A5}"/>
              </a:ext>
            </a:extLst>
          </p:cNvPr>
          <p:cNvSpPr txBox="1"/>
          <p:nvPr/>
        </p:nvSpPr>
        <p:spPr>
          <a:xfrm>
            <a:off x="5016253" y="1112152"/>
            <a:ext cx="239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Image/Test Image</a:t>
            </a:r>
          </a:p>
        </p:txBody>
      </p:sp>
      <p:sp>
        <p:nvSpPr>
          <p:cNvPr id="34" name="Arrow: Down 33">
            <a:extLst>
              <a:ext uri="{FF2B5EF4-FFF2-40B4-BE49-F238E27FC236}">
                <a16:creationId xmlns="" xmlns:a16="http://schemas.microsoft.com/office/drawing/2014/main" id="{A4F72226-3FA7-45B1-986E-814A5EEDC129}"/>
              </a:ext>
            </a:extLst>
          </p:cNvPr>
          <p:cNvSpPr/>
          <p:nvPr/>
        </p:nvSpPr>
        <p:spPr bwMode="auto">
          <a:xfrm>
            <a:off x="5865200" y="1607514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="" xmlns:a16="http://schemas.microsoft.com/office/drawing/2014/main" id="{83F6F262-889A-44D8-9A43-34513443F725}"/>
              </a:ext>
            </a:extLst>
          </p:cNvPr>
          <p:cNvSpPr txBox="1"/>
          <p:nvPr/>
        </p:nvSpPr>
        <p:spPr>
          <a:xfrm>
            <a:off x="5016253" y="2157518"/>
            <a:ext cx="2232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         Library        </a:t>
            </a:r>
            <a:r>
              <a:rPr lang="en-US" dirty="0" err="1">
                <a:solidFill>
                  <a:schemeClr val="bg1"/>
                </a:solidFill>
                <a:latin typeface="+mn-lt"/>
              </a:rPr>
              <a:t>Face_recognition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3D2DE8F5-C56A-4660-9A56-F350C723774F}"/>
              </a:ext>
            </a:extLst>
          </p:cNvPr>
          <p:cNvSpPr/>
          <p:nvPr/>
        </p:nvSpPr>
        <p:spPr bwMode="auto">
          <a:xfrm>
            <a:off x="5105399" y="2013522"/>
            <a:ext cx="1828800" cy="7620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B55263B7-4D2C-462B-BE05-690259EB4902}"/>
              </a:ext>
            </a:extLst>
          </p:cNvPr>
          <p:cNvSpPr txBox="1"/>
          <p:nvPr/>
        </p:nvSpPr>
        <p:spPr>
          <a:xfrm>
            <a:off x="5016253" y="2036128"/>
            <a:ext cx="2232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 Face detection </a:t>
            </a:r>
          </a:p>
          <a:p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1D3AE988-05EF-44AC-A2C8-392AD9DE7897}"/>
              </a:ext>
            </a:extLst>
          </p:cNvPr>
          <p:cNvSpPr txBox="1"/>
          <p:nvPr/>
        </p:nvSpPr>
        <p:spPr>
          <a:xfrm>
            <a:off x="5090685" y="2341811"/>
            <a:ext cx="1858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n-lt"/>
              </a:rPr>
              <a:t>Deep Learning Model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4881F62E-129C-409C-A8BC-235BA1678D82}"/>
              </a:ext>
            </a:extLst>
          </p:cNvPr>
          <p:cNvSpPr/>
          <p:nvPr/>
        </p:nvSpPr>
        <p:spPr bwMode="auto">
          <a:xfrm>
            <a:off x="7263723" y="2038082"/>
            <a:ext cx="1750406" cy="71649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3B5C31A9-48FC-42ED-B311-CBCB25D6AE63}"/>
              </a:ext>
            </a:extLst>
          </p:cNvPr>
          <p:cNvSpPr txBox="1"/>
          <p:nvPr/>
        </p:nvSpPr>
        <p:spPr>
          <a:xfrm>
            <a:off x="7426562" y="2036952"/>
            <a:ext cx="144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+mn-lt"/>
              </a:rPr>
              <a:t>Face Align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="" xmlns:a16="http://schemas.microsoft.com/office/drawing/2014/main" id="{390D5DF0-4C70-410B-A70C-266D37AE267D}"/>
              </a:ext>
            </a:extLst>
          </p:cNvPr>
          <p:cNvSpPr txBox="1"/>
          <p:nvPr/>
        </p:nvSpPr>
        <p:spPr>
          <a:xfrm>
            <a:off x="7300487" y="2397441"/>
            <a:ext cx="18435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solidFill>
                  <a:schemeClr val="bg1"/>
                </a:solidFill>
                <a:latin typeface="+mn-lt"/>
              </a:rPr>
              <a:t>Regression Tree Model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="" xmlns:a16="http://schemas.microsoft.com/office/drawing/2014/main" id="{3769B880-16F5-4CF3-9C7A-7DD85B9B51A7}"/>
              </a:ext>
            </a:extLst>
          </p:cNvPr>
          <p:cNvSpPr/>
          <p:nvPr/>
        </p:nvSpPr>
        <p:spPr bwMode="auto">
          <a:xfrm>
            <a:off x="6324718" y="3696850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Arrow: Down 45">
            <a:extLst>
              <a:ext uri="{FF2B5EF4-FFF2-40B4-BE49-F238E27FC236}">
                <a16:creationId xmlns="" xmlns:a16="http://schemas.microsoft.com/office/drawing/2014/main" id="{79BDEA4C-24E4-446C-9EB2-1F8EC1D49A9D}"/>
              </a:ext>
            </a:extLst>
          </p:cNvPr>
          <p:cNvSpPr/>
          <p:nvPr/>
        </p:nvSpPr>
        <p:spPr bwMode="auto">
          <a:xfrm>
            <a:off x="7961936" y="2765644"/>
            <a:ext cx="228600" cy="291794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C955B53B-21E3-44EA-B4E8-ED62690947F0}"/>
              </a:ext>
            </a:extLst>
          </p:cNvPr>
          <p:cNvSpPr/>
          <p:nvPr/>
        </p:nvSpPr>
        <p:spPr bwMode="auto">
          <a:xfrm>
            <a:off x="7249009" y="3057437"/>
            <a:ext cx="176512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="" xmlns:a16="http://schemas.microsoft.com/office/drawing/2014/main" id="{23166A5C-1E12-45FE-AA65-2F003B247C06}"/>
              </a:ext>
            </a:extLst>
          </p:cNvPr>
          <p:cNvSpPr txBox="1"/>
          <p:nvPr/>
        </p:nvSpPr>
        <p:spPr>
          <a:xfrm>
            <a:off x="7247333" y="3015734"/>
            <a:ext cx="1859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+mn-lt"/>
              </a:rPr>
              <a:t>Facial Encoding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E489A886-5E6C-4AE6-85CB-EB89F82B3064}"/>
              </a:ext>
            </a:extLst>
          </p:cNvPr>
          <p:cNvSpPr txBox="1"/>
          <p:nvPr/>
        </p:nvSpPr>
        <p:spPr>
          <a:xfrm>
            <a:off x="7202455" y="3310673"/>
            <a:ext cx="18582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n-lt"/>
              </a:rPr>
              <a:t>Deep Learning Model</a:t>
            </a:r>
          </a:p>
        </p:txBody>
      </p:sp>
      <p:sp>
        <p:nvSpPr>
          <p:cNvPr id="52" name="Arrow: Left 51">
            <a:extLst>
              <a:ext uri="{FF2B5EF4-FFF2-40B4-BE49-F238E27FC236}">
                <a16:creationId xmlns="" xmlns:a16="http://schemas.microsoft.com/office/drawing/2014/main" id="{15854370-D1E6-428C-871F-44BC8EAA2F7A}"/>
              </a:ext>
            </a:extLst>
          </p:cNvPr>
          <p:cNvSpPr/>
          <p:nvPr/>
        </p:nvSpPr>
        <p:spPr bwMode="auto">
          <a:xfrm>
            <a:off x="6912707" y="3164451"/>
            <a:ext cx="289748" cy="197786"/>
          </a:xfrm>
          <a:prstGeom prst="lef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A2F7068A-A885-4C3F-8ABA-C8B67D683680}"/>
              </a:ext>
            </a:extLst>
          </p:cNvPr>
          <p:cNvSpPr/>
          <p:nvPr/>
        </p:nvSpPr>
        <p:spPr bwMode="auto">
          <a:xfrm>
            <a:off x="5118598" y="2975738"/>
            <a:ext cx="1755535" cy="6858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="" xmlns:a16="http://schemas.microsoft.com/office/drawing/2014/main" id="{3EEB0BE7-04B7-4EA6-891E-B64552EDED53}"/>
              </a:ext>
            </a:extLst>
          </p:cNvPr>
          <p:cNvSpPr txBox="1"/>
          <p:nvPr/>
        </p:nvSpPr>
        <p:spPr>
          <a:xfrm>
            <a:off x="5387649" y="3059393"/>
            <a:ext cx="1525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+mn-lt"/>
              </a:rPr>
              <a:t>Database</a:t>
            </a:r>
          </a:p>
        </p:txBody>
      </p:sp>
      <p:sp>
        <p:nvSpPr>
          <p:cNvPr id="55" name="Arrow: Right 54">
            <a:extLst>
              <a:ext uri="{FF2B5EF4-FFF2-40B4-BE49-F238E27FC236}">
                <a16:creationId xmlns="" xmlns:a16="http://schemas.microsoft.com/office/drawing/2014/main" id="{9C6694EC-CE09-467D-A787-6E4020817F4E}"/>
              </a:ext>
            </a:extLst>
          </p:cNvPr>
          <p:cNvSpPr/>
          <p:nvPr/>
        </p:nvSpPr>
        <p:spPr bwMode="auto">
          <a:xfrm>
            <a:off x="6962824" y="2304441"/>
            <a:ext cx="293542" cy="225137"/>
          </a:xfrm>
          <a:prstGeom prst="right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6" name="Arrow: Down 55">
            <a:extLst>
              <a:ext uri="{FF2B5EF4-FFF2-40B4-BE49-F238E27FC236}">
                <a16:creationId xmlns="" xmlns:a16="http://schemas.microsoft.com/office/drawing/2014/main" id="{A2290462-1F54-4649-8159-56757BD75F36}"/>
              </a:ext>
            </a:extLst>
          </p:cNvPr>
          <p:cNvSpPr/>
          <p:nvPr/>
        </p:nvSpPr>
        <p:spPr bwMode="auto">
          <a:xfrm>
            <a:off x="7428823" y="3694375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="" xmlns:a16="http://schemas.microsoft.com/office/drawing/2014/main" id="{67257B74-952E-45AF-BC04-E953227D8E6B}"/>
              </a:ext>
            </a:extLst>
          </p:cNvPr>
          <p:cNvSpPr/>
          <p:nvPr/>
        </p:nvSpPr>
        <p:spPr bwMode="auto">
          <a:xfrm>
            <a:off x="6023521" y="4125274"/>
            <a:ext cx="2118091" cy="733611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="" xmlns:a16="http://schemas.microsoft.com/office/drawing/2014/main" id="{DAAD2C1A-1560-4774-B131-CD0E240B2EB7}"/>
              </a:ext>
            </a:extLst>
          </p:cNvPr>
          <p:cNvSpPr txBox="1"/>
          <p:nvPr/>
        </p:nvSpPr>
        <p:spPr>
          <a:xfrm>
            <a:off x="6189170" y="4285139"/>
            <a:ext cx="1888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      Compare</a:t>
            </a:r>
          </a:p>
        </p:txBody>
      </p:sp>
      <p:sp>
        <p:nvSpPr>
          <p:cNvPr id="60" name="Arrow: Down 59">
            <a:extLst>
              <a:ext uri="{FF2B5EF4-FFF2-40B4-BE49-F238E27FC236}">
                <a16:creationId xmlns="" xmlns:a16="http://schemas.microsoft.com/office/drawing/2014/main" id="{6A1FCE7B-F944-4322-A3AC-2E3E01FE3130}"/>
              </a:ext>
            </a:extLst>
          </p:cNvPr>
          <p:cNvSpPr/>
          <p:nvPr/>
        </p:nvSpPr>
        <p:spPr bwMode="auto">
          <a:xfrm>
            <a:off x="6347123" y="4885886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1" name="Arrow: Down 60">
            <a:extLst>
              <a:ext uri="{FF2B5EF4-FFF2-40B4-BE49-F238E27FC236}">
                <a16:creationId xmlns="" xmlns:a16="http://schemas.microsoft.com/office/drawing/2014/main" id="{4AF40453-8658-41D8-9CF8-C2EB71B5A2D7}"/>
              </a:ext>
            </a:extLst>
          </p:cNvPr>
          <p:cNvSpPr/>
          <p:nvPr/>
        </p:nvSpPr>
        <p:spPr bwMode="auto">
          <a:xfrm>
            <a:off x="7442800" y="4911991"/>
            <a:ext cx="228600" cy="378699"/>
          </a:xfrm>
          <a:prstGeom prst="downArrow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625BFC6D-2BE2-4672-92BC-1194D1C46711}"/>
              </a:ext>
            </a:extLst>
          </p:cNvPr>
          <p:cNvSpPr/>
          <p:nvPr/>
        </p:nvSpPr>
        <p:spPr bwMode="auto">
          <a:xfrm>
            <a:off x="7162566" y="5290690"/>
            <a:ext cx="79937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="" xmlns:a16="http://schemas.microsoft.com/office/drawing/2014/main" id="{378E9005-BABF-4958-B587-E63206677C7B}"/>
              </a:ext>
            </a:extLst>
          </p:cNvPr>
          <p:cNvSpPr/>
          <p:nvPr/>
        </p:nvSpPr>
        <p:spPr bwMode="auto">
          <a:xfrm>
            <a:off x="6010289" y="5290690"/>
            <a:ext cx="79937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="" xmlns:a16="http://schemas.microsoft.com/office/drawing/2014/main" id="{20BABFF4-7B44-42A6-B95C-0A01F68644BB}"/>
              </a:ext>
            </a:extLst>
          </p:cNvPr>
          <p:cNvSpPr txBox="1"/>
          <p:nvPr/>
        </p:nvSpPr>
        <p:spPr>
          <a:xfrm>
            <a:off x="7156994" y="5283817"/>
            <a:ext cx="875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Not Match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="" xmlns:a16="http://schemas.microsoft.com/office/drawing/2014/main" id="{2675D74C-4387-4FD8-AF70-86B37A2C4979}"/>
              </a:ext>
            </a:extLst>
          </p:cNvPr>
          <p:cNvSpPr txBox="1"/>
          <p:nvPr/>
        </p:nvSpPr>
        <p:spPr>
          <a:xfrm>
            <a:off x="5989267" y="5390051"/>
            <a:ext cx="875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+mn-lt"/>
              </a:rPr>
              <a:t>Match</a:t>
            </a:r>
          </a:p>
        </p:txBody>
      </p:sp>
    </p:spTree>
    <p:extLst>
      <p:ext uri="{BB962C8B-B14F-4D97-AF65-F5344CB8AC3E}">
        <p14:creationId xmlns:p14="http://schemas.microsoft.com/office/powerpoint/2010/main" val="18025121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9D13F788-D2FB-4EE5-91C4-CF522BDFBD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CHAT BOT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2411DE03-51B7-45E0-9839-19AE73501B3D}"/>
              </a:ext>
            </a:extLst>
          </p:cNvPr>
          <p:cNvSpPr txBox="1"/>
          <p:nvPr/>
        </p:nvSpPr>
        <p:spPr>
          <a:xfrm>
            <a:off x="219225" y="990600"/>
            <a:ext cx="8575525" cy="101566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solidFill>
              <a:schemeClr val="tx2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+mn-lt"/>
              </a:rPr>
              <a:t>A chatbot (also known as a </a:t>
            </a:r>
            <a:r>
              <a:rPr lang="en-US" sz="1400" dirty="0" err="1">
                <a:latin typeface="+mn-lt"/>
              </a:rPr>
              <a:t>talkbots</a:t>
            </a:r>
            <a:r>
              <a:rPr lang="en-US" sz="1400" dirty="0">
                <a:latin typeface="+mn-lt"/>
              </a:rPr>
              <a:t>, chatterbot, Bot, IM bot, interactive agent, or Artificial Conversational Entity) is a computer program or an artificial</a:t>
            </a:r>
            <a:r>
              <a:rPr lang="en-US" sz="1400" dirty="0">
                <a:latin typeface="+mn-lt"/>
                <a:hlinkClick r:id="rId2" tooltip="Artificial intelligence"/>
              </a:rPr>
              <a:t> </a:t>
            </a:r>
            <a:r>
              <a:rPr lang="en-US" sz="1400" dirty="0">
                <a:latin typeface="+mn-lt"/>
              </a:rPr>
              <a:t>intelligence which conducts a conversation via auditory or textual methods.</a:t>
            </a:r>
          </a:p>
          <a:p>
            <a:pPr algn="l"/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7984813B-36D9-42A1-91F4-561C3D9050C9}"/>
              </a:ext>
            </a:extLst>
          </p:cNvPr>
          <p:cNvSpPr/>
          <p:nvPr/>
        </p:nvSpPr>
        <p:spPr bwMode="auto">
          <a:xfrm>
            <a:off x="1333500" y="2018459"/>
            <a:ext cx="6477001" cy="832786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4FB06AF-D067-4AFB-9668-D686AE771035}"/>
              </a:ext>
            </a:extLst>
          </p:cNvPr>
          <p:cNvSpPr txBox="1"/>
          <p:nvPr/>
        </p:nvSpPr>
        <p:spPr>
          <a:xfrm>
            <a:off x="2933700" y="2016753"/>
            <a:ext cx="2590800" cy="369332"/>
          </a:xfrm>
          <a:prstGeom prst="rect">
            <a:avLst/>
          </a:prstGeom>
          <a:noFill/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              Algorithms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62A7BAB-932E-452E-902A-9B0EC9FAB7BC}"/>
              </a:ext>
            </a:extLst>
          </p:cNvPr>
          <p:cNvSpPr txBox="1"/>
          <p:nvPr/>
        </p:nvSpPr>
        <p:spPr>
          <a:xfrm>
            <a:off x="4300415" y="2384378"/>
            <a:ext cx="3505201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+mn-lt"/>
              </a:rPr>
              <a:t>Scan for keywords within the input, then pull a reply with the most matching keywords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8387DAD6-B042-4995-920E-055EDD474965}"/>
              </a:ext>
            </a:extLst>
          </p:cNvPr>
          <p:cNvSpPr/>
          <p:nvPr/>
        </p:nvSpPr>
        <p:spPr bwMode="auto">
          <a:xfrm>
            <a:off x="1331057" y="2384378"/>
            <a:ext cx="2971801" cy="463454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5401A49-032C-4444-9537-F401665BD8C6}"/>
              </a:ext>
            </a:extLst>
          </p:cNvPr>
          <p:cNvSpPr txBox="1"/>
          <p:nvPr/>
        </p:nvSpPr>
        <p:spPr>
          <a:xfrm>
            <a:off x="1333500" y="2467928"/>
            <a:ext cx="2209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 dirty="0">
                <a:latin typeface="+mn-lt"/>
              </a:rPr>
              <a:t>Natural Language Processing</a:t>
            </a:r>
          </a:p>
        </p:txBody>
      </p:sp>
      <p:graphicFrame>
        <p:nvGraphicFramePr>
          <p:cNvPr id="15" name="Diagram 14">
            <a:extLst>
              <a:ext uri="{FF2B5EF4-FFF2-40B4-BE49-F238E27FC236}">
                <a16:creationId xmlns="" xmlns:a16="http://schemas.microsoft.com/office/drawing/2014/main" id="{D6810152-1316-4F93-8AD8-96F78DD130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2857203"/>
              </p:ext>
            </p:extLst>
          </p:nvPr>
        </p:nvGraphicFramePr>
        <p:xfrm>
          <a:off x="533400" y="4171350"/>
          <a:ext cx="7924800" cy="152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="" xmlns:a16="http://schemas.microsoft.com/office/drawing/2014/main" id="{7EDACC2B-A56B-4941-88FB-0121B478F99A}"/>
              </a:ext>
            </a:extLst>
          </p:cNvPr>
          <p:cNvSpPr/>
          <p:nvPr/>
        </p:nvSpPr>
        <p:spPr bwMode="auto">
          <a:xfrm>
            <a:off x="2057400" y="3200400"/>
            <a:ext cx="4343400" cy="6096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E10FE98E-5F63-4EB3-BCB1-4A40B46015F5}"/>
              </a:ext>
            </a:extLst>
          </p:cNvPr>
          <p:cNvSpPr txBox="1"/>
          <p:nvPr/>
        </p:nvSpPr>
        <p:spPr>
          <a:xfrm>
            <a:off x="2436446" y="3314700"/>
            <a:ext cx="3962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                 FinTech Use Cases</a:t>
            </a:r>
          </a:p>
        </p:txBody>
      </p:sp>
    </p:spTree>
    <p:extLst>
      <p:ext uri="{BB962C8B-B14F-4D97-AF65-F5344CB8AC3E}">
        <p14:creationId xmlns:p14="http://schemas.microsoft.com/office/powerpoint/2010/main" val="35725736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="" xmlns:a16="http://schemas.microsoft.com/office/drawing/2014/main" id="{9DFC651B-E912-40EA-9636-A4283F3EBA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HR Bot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50629A5-5EBB-4A64-879A-EA456B82EB2D}"/>
              </a:ext>
            </a:extLst>
          </p:cNvPr>
          <p:cNvSpPr txBox="1"/>
          <p:nvPr/>
        </p:nvSpPr>
        <p:spPr>
          <a:xfrm>
            <a:off x="306462" y="990600"/>
            <a:ext cx="83041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400" dirty="0">
                <a:latin typeface="+mn-lt"/>
              </a:rPr>
              <a:t>It is an employee self-service bot. It is used to automate answering repeated general HRM queries.</a:t>
            </a:r>
          </a:p>
          <a:p>
            <a:endParaRPr lang="en-US" sz="1400" dirty="0">
              <a:latin typeface="+mn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3190338-8E8C-479D-93D8-C7BFC9C51751}"/>
              </a:ext>
            </a:extLst>
          </p:cNvPr>
          <p:cNvSpPr txBox="1"/>
          <p:nvPr/>
        </p:nvSpPr>
        <p:spPr>
          <a:xfrm>
            <a:off x="3392562" y="1496235"/>
            <a:ext cx="2131938" cy="369332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latin typeface="+mn-lt"/>
              </a:rPr>
              <a:t>      </a:t>
            </a:r>
            <a:r>
              <a:rPr lang="en-US" dirty="0">
                <a:solidFill>
                  <a:schemeClr val="bg1"/>
                </a:solidFill>
                <a:latin typeface="+mn-lt"/>
              </a:rPr>
              <a:t> Query Type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="" xmlns:a16="http://schemas.microsoft.com/office/drawing/2014/main" id="{C55577A5-D9BB-4315-9DA0-AA6397AF18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34253349"/>
              </p:ext>
            </p:extLst>
          </p:nvPr>
        </p:nvGraphicFramePr>
        <p:xfrm>
          <a:off x="306462" y="1865567"/>
          <a:ext cx="8001000" cy="13070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986A4529-78CD-4E21-8C2B-D5EDDD5B4695}"/>
              </a:ext>
            </a:extLst>
          </p:cNvPr>
          <p:cNvSpPr txBox="1"/>
          <p:nvPr/>
        </p:nvSpPr>
        <p:spPr>
          <a:xfrm>
            <a:off x="3392562" y="3536105"/>
            <a:ext cx="2131938" cy="369332"/>
          </a:xfrm>
          <a:prstGeom prst="rect">
            <a:avLst/>
          </a:prstGeom>
          <a:solidFill>
            <a:schemeClr val="tx2"/>
          </a:solidFill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  <a:latin typeface="+mn-lt"/>
              </a:rPr>
              <a:t> Fin Tech Use Case</a:t>
            </a:r>
          </a:p>
        </p:txBody>
      </p:sp>
      <p:graphicFrame>
        <p:nvGraphicFramePr>
          <p:cNvPr id="11" name="Diagram 10">
            <a:extLst>
              <a:ext uri="{FF2B5EF4-FFF2-40B4-BE49-F238E27FC236}">
                <a16:creationId xmlns="" xmlns:a16="http://schemas.microsoft.com/office/drawing/2014/main" id="{E74601F0-CD1A-43C8-88C2-C0E2D9A19C9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33527923"/>
              </p:ext>
            </p:extLst>
          </p:nvPr>
        </p:nvGraphicFramePr>
        <p:xfrm>
          <a:off x="76199" y="4343400"/>
          <a:ext cx="8718551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F0D088F6-93B7-439B-8AF2-C42180351439}"/>
              </a:ext>
            </a:extLst>
          </p:cNvPr>
          <p:cNvSpPr txBox="1"/>
          <p:nvPr/>
        </p:nvSpPr>
        <p:spPr>
          <a:xfrm>
            <a:off x="990600" y="45720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+mn-lt"/>
              </a:rPr>
              <a:t>Banking Assistant Facebook chatbot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A8B12885-A3B1-496C-953B-2148A8C3832B}"/>
              </a:ext>
            </a:extLst>
          </p:cNvPr>
          <p:cNvSpPr txBox="1"/>
          <p:nvPr/>
        </p:nvSpPr>
        <p:spPr>
          <a:xfrm>
            <a:off x="3766457" y="4478589"/>
            <a:ext cx="121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 smtClean="0">
                <a:latin typeface="+mn-lt"/>
              </a:rPr>
              <a:t>Erica,  voice and text powered client assistant </a:t>
            </a:r>
            <a:r>
              <a:rPr lang="en-US" sz="1000" dirty="0" err="1" smtClean="0">
                <a:latin typeface="+mn-lt"/>
              </a:rPr>
              <a:t>chatbot</a:t>
            </a:r>
            <a:endParaRPr lang="en-US" sz="1000" dirty="0">
              <a:latin typeface="+mn-lt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17F7C900-A85E-4A3D-B6DE-62F4DFADC8FF}"/>
              </a:ext>
            </a:extLst>
          </p:cNvPr>
          <p:cNvSpPr txBox="1"/>
          <p:nvPr/>
        </p:nvSpPr>
        <p:spPr>
          <a:xfrm>
            <a:off x="2338265" y="4572000"/>
            <a:ext cx="1219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1000" dirty="0">
              <a:latin typeface="+mn-l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7D83848-92C3-4FD3-8EE7-328713A31835}"/>
              </a:ext>
            </a:extLst>
          </p:cNvPr>
          <p:cNvSpPr txBox="1"/>
          <p:nvPr/>
        </p:nvSpPr>
        <p:spPr>
          <a:xfrm>
            <a:off x="6553200" y="4572000"/>
            <a:ext cx="1219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>
                <a:latin typeface="+mn-lt"/>
              </a:rPr>
              <a:t>Banking Assistant Facebook chatbot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F0D088F6-93B7-439B-8AF2-C42180351439}"/>
              </a:ext>
            </a:extLst>
          </p:cNvPr>
          <p:cNvSpPr txBox="1"/>
          <p:nvPr/>
        </p:nvSpPr>
        <p:spPr>
          <a:xfrm>
            <a:off x="2338265" y="4572000"/>
            <a:ext cx="128451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 smtClean="0">
                <a:latin typeface="+mn-lt"/>
              </a:rPr>
              <a:t>Replaced live  cha t  with messaging mobile app.</a:t>
            </a:r>
            <a:endParaRPr lang="en-US" sz="1000" dirty="0">
              <a:latin typeface="+mn-lt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A8B12885-A3B1-496C-953B-2148A8C3832B}"/>
              </a:ext>
            </a:extLst>
          </p:cNvPr>
          <p:cNvSpPr txBox="1"/>
          <p:nvPr/>
        </p:nvSpPr>
        <p:spPr>
          <a:xfrm>
            <a:off x="5148943" y="4464278"/>
            <a:ext cx="1219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000" dirty="0" smtClean="0">
                <a:latin typeface="+mn-lt"/>
              </a:rPr>
              <a:t>Erica,  voice and text powered client assistant </a:t>
            </a:r>
            <a:r>
              <a:rPr lang="en-US" sz="1000" dirty="0" err="1" smtClean="0">
                <a:latin typeface="+mn-lt"/>
              </a:rPr>
              <a:t>chatbot</a:t>
            </a:r>
            <a:endParaRPr lang="en-US" sz="1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526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Various Model Approach  </a:t>
            </a:r>
            <a:endParaRPr lang="en-US" dirty="0"/>
          </a:p>
        </p:txBody>
      </p:sp>
      <p:sp>
        <p:nvSpPr>
          <p:cNvPr id="6" name="Flowchart: Process 5"/>
          <p:cNvSpPr/>
          <p:nvPr/>
        </p:nvSpPr>
        <p:spPr bwMode="auto">
          <a:xfrm>
            <a:off x="685800" y="1295400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8200" y="1423013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Question</a:t>
            </a:r>
          </a:p>
        </p:txBody>
      </p:sp>
      <p:sp>
        <p:nvSpPr>
          <p:cNvPr id="8" name="Flowchart: Process 7"/>
          <p:cNvSpPr/>
          <p:nvPr/>
        </p:nvSpPr>
        <p:spPr bwMode="auto">
          <a:xfrm>
            <a:off x="4963886" y="1284514"/>
            <a:ext cx="26670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Flowchart: Process 8"/>
          <p:cNvSpPr/>
          <p:nvPr/>
        </p:nvSpPr>
        <p:spPr bwMode="auto">
          <a:xfrm>
            <a:off x="2830286" y="1295400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71800" y="1391334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Data Stemming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029200" y="138044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Bayesian Classifier for Intent Classification</a:t>
            </a:r>
          </a:p>
        </p:txBody>
      </p:sp>
      <p:sp>
        <p:nvSpPr>
          <p:cNvPr id="12" name="Flowchart: Process 11"/>
          <p:cNvSpPr/>
          <p:nvPr/>
        </p:nvSpPr>
        <p:spPr bwMode="auto">
          <a:xfrm>
            <a:off x="685800" y="2895600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38200" y="313003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Question</a:t>
            </a:r>
          </a:p>
        </p:txBody>
      </p:sp>
      <p:sp>
        <p:nvSpPr>
          <p:cNvPr id="14" name="Flowchart: Process 13"/>
          <p:cNvSpPr/>
          <p:nvPr/>
        </p:nvSpPr>
        <p:spPr bwMode="auto">
          <a:xfrm>
            <a:off x="2841171" y="2928256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993571" y="3011268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Data Stemming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985657" y="2991533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Data Stemming</a:t>
            </a:r>
          </a:p>
        </p:txBody>
      </p:sp>
      <p:sp>
        <p:nvSpPr>
          <p:cNvPr id="18" name="Flowchart: Process 17"/>
          <p:cNvSpPr/>
          <p:nvPr/>
        </p:nvSpPr>
        <p:spPr bwMode="auto">
          <a:xfrm>
            <a:off x="2819400" y="5560442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Flowchart: Process 18"/>
          <p:cNvSpPr/>
          <p:nvPr/>
        </p:nvSpPr>
        <p:spPr bwMode="auto">
          <a:xfrm>
            <a:off x="4942114" y="2895598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Flowchart: Process 19"/>
          <p:cNvSpPr/>
          <p:nvPr/>
        </p:nvSpPr>
        <p:spPr bwMode="auto">
          <a:xfrm>
            <a:off x="2830286" y="4453901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Flowchart: Process 20"/>
          <p:cNvSpPr/>
          <p:nvPr/>
        </p:nvSpPr>
        <p:spPr bwMode="auto">
          <a:xfrm>
            <a:off x="685800" y="4468585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Flowchart: Process 21"/>
          <p:cNvSpPr/>
          <p:nvPr/>
        </p:nvSpPr>
        <p:spPr bwMode="auto">
          <a:xfrm>
            <a:off x="7097486" y="2864979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072743" y="3024191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Word to vector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7173686" y="2955526"/>
            <a:ext cx="1763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SVC intent classification</a:t>
            </a:r>
          </a:p>
        </p:txBody>
      </p:sp>
      <p:sp>
        <p:nvSpPr>
          <p:cNvPr id="25" name="Flowchart: Process 24"/>
          <p:cNvSpPr/>
          <p:nvPr/>
        </p:nvSpPr>
        <p:spPr bwMode="auto">
          <a:xfrm>
            <a:off x="7097485" y="4453901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Flowchart: Process 25"/>
          <p:cNvSpPr/>
          <p:nvPr/>
        </p:nvSpPr>
        <p:spPr bwMode="auto">
          <a:xfrm>
            <a:off x="4931228" y="4463141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838200" y="4703019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Question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898571" y="4644791"/>
            <a:ext cx="1785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Data Cleaning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2971800" y="4572001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Spell Check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097486" y="4669910"/>
            <a:ext cx="1763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Data Stemming</a:t>
            </a:r>
          </a:p>
        </p:txBody>
      </p:sp>
      <p:sp>
        <p:nvSpPr>
          <p:cNvPr id="31" name="Flowchart: Process 30"/>
          <p:cNvSpPr/>
          <p:nvPr/>
        </p:nvSpPr>
        <p:spPr bwMode="auto">
          <a:xfrm>
            <a:off x="4953000" y="5549557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Flowchart: Process 31"/>
          <p:cNvSpPr/>
          <p:nvPr/>
        </p:nvSpPr>
        <p:spPr bwMode="auto">
          <a:xfrm>
            <a:off x="7021286" y="5549558"/>
            <a:ext cx="1676400" cy="838200"/>
          </a:xfrm>
          <a:prstGeom prst="flowChartProcess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R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173686" y="5645492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Word to vector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4942114" y="5656377"/>
            <a:ext cx="1763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NN intent classification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2786743" y="5656377"/>
            <a:ext cx="17634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NN sub-intent classification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047999" y="838200"/>
            <a:ext cx="2209801" cy="36933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              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First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3048001" y="3886200"/>
            <a:ext cx="2362200" cy="36933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     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Most Accurate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3048000" y="2286000"/>
            <a:ext cx="2209801" cy="36933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solidFill>
              <a:schemeClr val="bg2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US" dirty="0" smtClean="0">
                <a:latin typeface="+mn-lt"/>
              </a:rPr>
              <a:t>           </a:t>
            </a:r>
            <a:r>
              <a:rPr lang="en-US" dirty="0" smtClean="0">
                <a:solidFill>
                  <a:schemeClr val="bg1"/>
                </a:solidFill>
                <a:latin typeface="+mj-lt"/>
              </a:rPr>
              <a:t>Second</a:t>
            </a:r>
          </a:p>
        </p:txBody>
      </p:sp>
      <p:sp>
        <p:nvSpPr>
          <p:cNvPr id="40" name="Right Arrow 39"/>
          <p:cNvSpPr/>
          <p:nvPr/>
        </p:nvSpPr>
        <p:spPr bwMode="auto">
          <a:xfrm>
            <a:off x="2362200" y="1607679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Right Arrow 40"/>
          <p:cNvSpPr/>
          <p:nvPr/>
        </p:nvSpPr>
        <p:spPr bwMode="auto">
          <a:xfrm>
            <a:off x="4517571" y="1611418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ight Arrow 41"/>
          <p:cNvSpPr/>
          <p:nvPr/>
        </p:nvSpPr>
        <p:spPr bwMode="auto">
          <a:xfrm>
            <a:off x="2373086" y="4680796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Right Arrow 42"/>
          <p:cNvSpPr/>
          <p:nvPr/>
        </p:nvSpPr>
        <p:spPr bwMode="auto">
          <a:xfrm>
            <a:off x="6607628" y="3130032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Right Arrow 43"/>
          <p:cNvSpPr/>
          <p:nvPr/>
        </p:nvSpPr>
        <p:spPr bwMode="auto">
          <a:xfrm>
            <a:off x="4517571" y="3130033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5" name="Right Arrow 44"/>
          <p:cNvSpPr/>
          <p:nvPr/>
        </p:nvSpPr>
        <p:spPr bwMode="auto">
          <a:xfrm>
            <a:off x="2373086" y="3130034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8" name="Right Arrow 47"/>
          <p:cNvSpPr/>
          <p:nvPr/>
        </p:nvSpPr>
        <p:spPr bwMode="auto">
          <a:xfrm>
            <a:off x="6618514" y="4669910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9" name="Right Arrow 48"/>
          <p:cNvSpPr/>
          <p:nvPr/>
        </p:nvSpPr>
        <p:spPr bwMode="auto">
          <a:xfrm>
            <a:off x="4523014" y="4669911"/>
            <a:ext cx="468086" cy="297321"/>
          </a:xfrm>
          <a:prstGeom prst="righ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Left Arrow 49"/>
          <p:cNvSpPr/>
          <p:nvPr/>
        </p:nvSpPr>
        <p:spPr bwMode="auto">
          <a:xfrm>
            <a:off x="6607628" y="5867400"/>
            <a:ext cx="413658" cy="228600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Left Arrow 50"/>
          <p:cNvSpPr/>
          <p:nvPr/>
        </p:nvSpPr>
        <p:spPr bwMode="auto">
          <a:xfrm>
            <a:off x="4517571" y="5854358"/>
            <a:ext cx="413658" cy="228600"/>
          </a:xfrm>
          <a:prstGeom prst="leftArrow">
            <a:avLst/>
          </a:prstGeom>
          <a:solidFill>
            <a:schemeClr val="bg2">
              <a:lumMod val="20000"/>
              <a:lumOff val="80000"/>
            </a:schemeClr>
          </a:solidFill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1915491"/>
      </p:ext>
    </p:extLst>
  </p:cSld>
  <p:clrMapOvr>
    <a:masterClrMapping/>
  </p:clrMapOvr>
</p:sld>
</file>

<file path=ppt/theme/theme1.xml><?xml version="1.0" encoding="utf-8"?>
<a:theme xmlns:a="http://schemas.openxmlformats.org/drawingml/2006/main" name="Staff training presentation">
  <a:themeElements>
    <a:clrScheme name="Synchrony Palette">
      <a:dk1>
        <a:srgbClr val="3B3C39"/>
      </a:dk1>
      <a:lt1>
        <a:srgbClr val="FFFFFF"/>
      </a:lt1>
      <a:dk2>
        <a:srgbClr val="94969A"/>
      </a:dk2>
      <a:lt2>
        <a:srgbClr val="3B3C39"/>
      </a:lt2>
      <a:accent1>
        <a:srgbClr val="6EBF4A"/>
      </a:accent1>
      <a:accent2>
        <a:srgbClr val="FBC600"/>
      </a:accent2>
      <a:accent3>
        <a:srgbClr val="34657F"/>
      </a:accent3>
      <a:accent4>
        <a:srgbClr val="58A7AF"/>
      </a:accent4>
      <a:accent5>
        <a:srgbClr val="C63527"/>
      </a:accent5>
      <a:accent6>
        <a:srgbClr val="D76B00"/>
      </a:accent6>
      <a:hlink>
        <a:srgbClr val="6EBF4A"/>
      </a:hlink>
      <a:folHlink>
        <a:srgbClr val="6EBF4A"/>
      </a:folHlink>
    </a:clrScheme>
    <a:fontScheme name="Synchrony 2017">
      <a:majorFont>
        <a:latin typeface="Synchrony Sans Medium"/>
        <a:ea typeface=""/>
        <a:cs typeface=""/>
      </a:majorFont>
      <a:minorFont>
        <a:latin typeface="Synchrony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2">
            <a:lumMod val="20000"/>
            <a:lumOff val="80000"/>
          </a:schemeClr>
        </a:solidFill>
        <a:ln>
          <a:headEnd type="none" w="med" len="med"/>
          <a:tailEnd type="none" w="med" len="med"/>
        </a:ln>
        <a:ex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  <a:style>
        <a:lnRef idx="1">
          <a:schemeClr val="dk1"/>
        </a:lnRef>
        <a:fillRef idx="2">
          <a:schemeClr val="dk1"/>
        </a:fillRef>
        <a:effectRef idx="1">
          <a:schemeClr val="dk1"/>
        </a:effectRef>
        <a:fontRef idx="minor">
          <a:schemeClr val="dk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>
        <a:noFill/>
      </a:spPr>
      <a:bodyPr wrap="square" rtlCol="0">
        <a:spAutoFit/>
      </a:bodyPr>
      <a:lstStyle>
        <a:defPPr algn="l">
          <a:defRPr sz="1200" dirty="0" smtClean="0">
            <a:latin typeface="+mn-lt"/>
          </a:defRPr>
        </a:defPPr>
      </a:lstStyle>
    </a:tx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="" xmlns:thm15="http://schemas.microsoft.com/office/thememl/2012/main" name="blank.potx" id="{DA0D0BDC-F24B-47A1-9C54-02631B7FA737}" vid="{7EB867CD-E3DF-4502-B836-ED26002060D4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Blank1</Template>
  <TotalTime>591</TotalTime>
  <Words>581</Words>
  <Application>Microsoft Office PowerPoint</Application>
  <PresentationFormat>On-screen Show (4:3)</PresentationFormat>
  <Paragraphs>177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Wingdings</vt:lpstr>
      <vt:lpstr>Times New Roman</vt:lpstr>
      <vt:lpstr>Microsoft YaHei</vt:lpstr>
      <vt:lpstr>Tahoma</vt:lpstr>
      <vt:lpstr>Synchrony Sans Medium</vt:lpstr>
      <vt:lpstr>Synchrony Sans</vt:lpstr>
      <vt:lpstr>Staff training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Maheshwari, Lavish (Synchrony)</dc:creator>
  <cp:lastModifiedBy>Admin</cp:lastModifiedBy>
  <cp:revision>28</cp:revision>
  <dcterms:created xsi:type="dcterms:W3CDTF">2018-07-16T10:38:22Z</dcterms:created>
  <dcterms:modified xsi:type="dcterms:W3CDTF">2018-07-17T06:51:33Z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TC010130221033</vt:lpwstr>
  </property>
</Properties>
</file>